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Override PartName="/customXml/itemProps2635.xml" ContentType="application/vnd.openxmlformats-officedocument.customXmlProperties+xml"/>
  <Override PartName="/customXml/itemProps2636.xml" ContentType="application/vnd.openxmlformats-officedocument.customXmlProperties+xml"/>
  <Override PartName="/customXml/itemProps2637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8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6" r:id="rId3"/>
  </p:sldMasterIdLst>
  <p:notesMasterIdLst>
    <p:notesMasterId r:id="rId14"/>
  </p:notesMasterIdLst>
  <p:handoutMasterIdLst>
    <p:handoutMasterId r:id="rId103"/>
  </p:handoutMasterIdLst>
  <p:sldIdLst>
    <p:sldId id="302" r:id="rId4"/>
    <p:sldId id="260" r:id="rId5"/>
    <p:sldId id="257" r:id="rId6"/>
    <p:sldId id="323" r:id="rId7"/>
    <p:sldId id="258" r:id="rId8"/>
    <p:sldId id="354" r:id="rId9"/>
    <p:sldId id="410" r:id="rId10"/>
    <p:sldId id="311" r:id="rId11"/>
    <p:sldId id="259" r:id="rId12"/>
    <p:sldId id="408" r:id="rId13"/>
    <p:sldId id="441" r:id="rId15"/>
    <p:sldId id="312" r:id="rId16"/>
    <p:sldId id="262" r:id="rId17"/>
    <p:sldId id="263" r:id="rId18"/>
    <p:sldId id="437" r:id="rId19"/>
    <p:sldId id="445" r:id="rId20"/>
    <p:sldId id="411" r:id="rId21"/>
    <p:sldId id="266" r:id="rId22"/>
    <p:sldId id="414" r:id="rId23"/>
    <p:sldId id="313" r:id="rId24"/>
    <p:sldId id="267" r:id="rId25"/>
    <p:sldId id="324" r:id="rId26"/>
    <p:sldId id="268" r:id="rId27"/>
    <p:sldId id="270" r:id="rId28"/>
    <p:sldId id="373" r:id="rId29"/>
    <p:sldId id="374" r:id="rId30"/>
    <p:sldId id="375" r:id="rId31"/>
    <p:sldId id="376" r:id="rId32"/>
    <p:sldId id="377" r:id="rId33"/>
    <p:sldId id="271" r:id="rId34"/>
    <p:sldId id="272" r:id="rId35"/>
    <p:sldId id="273" r:id="rId36"/>
    <p:sldId id="412" r:id="rId37"/>
    <p:sldId id="317" r:id="rId38"/>
    <p:sldId id="415" r:id="rId39"/>
    <p:sldId id="416" r:id="rId40"/>
    <p:sldId id="334" r:id="rId41"/>
    <p:sldId id="335" r:id="rId42"/>
    <p:sldId id="336" r:id="rId43"/>
    <p:sldId id="277" r:id="rId44"/>
    <p:sldId id="386" r:id="rId45"/>
    <p:sldId id="346" r:id="rId46"/>
    <p:sldId id="378" r:id="rId47"/>
    <p:sldId id="379" r:id="rId48"/>
    <p:sldId id="417" r:id="rId49"/>
    <p:sldId id="283" r:id="rId50"/>
    <p:sldId id="284" r:id="rId51"/>
    <p:sldId id="285" r:id="rId52"/>
    <p:sldId id="330" r:id="rId53"/>
    <p:sldId id="296" r:id="rId54"/>
    <p:sldId id="436" r:id="rId55"/>
    <p:sldId id="339" r:id="rId56"/>
    <p:sldId id="297" r:id="rId57"/>
    <p:sldId id="298" r:id="rId58"/>
    <p:sldId id="337" r:id="rId59"/>
    <p:sldId id="338" r:id="rId60"/>
    <p:sldId id="340" r:id="rId61"/>
    <p:sldId id="341" r:id="rId62"/>
    <p:sldId id="320" r:id="rId63"/>
    <p:sldId id="350" r:id="rId64"/>
    <p:sldId id="351" r:id="rId65"/>
    <p:sldId id="352" r:id="rId66"/>
    <p:sldId id="353" r:id="rId67"/>
    <p:sldId id="342" r:id="rId68"/>
    <p:sldId id="435" r:id="rId69"/>
    <p:sldId id="388" r:id="rId70"/>
    <p:sldId id="331" r:id="rId71"/>
    <p:sldId id="389" r:id="rId72"/>
    <p:sldId id="390" r:id="rId73"/>
    <p:sldId id="391" r:id="rId74"/>
    <p:sldId id="321" r:id="rId75"/>
    <p:sldId id="413" r:id="rId76"/>
    <p:sldId id="355" r:id="rId77"/>
    <p:sldId id="356" r:id="rId78"/>
    <p:sldId id="357" r:id="rId79"/>
    <p:sldId id="358" r:id="rId80"/>
    <p:sldId id="359" r:id="rId81"/>
    <p:sldId id="360" r:id="rId82"/>
    <p:sldId id="361" r:id="rId83"/>
    <p:sldId id="362" r:id="rId84"/>
    <p:sldId id="368" r:id="rId85"/>
    <p:sldId id="369" r:id="rId86"/>
    <p:sldId id="372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26" r:id="rId95"/>
    <p:sldId id="428" r:id="rId96"/>
    <p:sldId id="430" r:id="rId97"/>
    <p:sldId id="431" r:id="rId98"/>
    <p:sldId id="432" r:id="rId99"/>
    <p:sldId id="433" r:id="rId100"/>
    <p:sldId id="425" r:id="rId101"/>
    <p:sldId id="461" r:id="rId102"/>
  </p:sldIdLst>
  <p:sldSz cx="12192000" cy="6858000"/>
  <p:notesSz cx="9144000" cy="6858000"/>
  <p:custDataLst>
    <p:tags r:id="rId1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5286"/>
    <a:srgbClr val="C40CB7"/>
    <a:srgbClr val="000000"/>
    <a:srgbClr val="CCCCFF"/>
    <a:srgbClr val="9999FF"/>
    <a:srgbClr val="CCFFFF"/>
    <a:srgbClr val="86DEE5"/>
    <a:srgbClr val="FEFF00"/>
    <a:srgbClr val="85DE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5911" autoAdjust="0"/>
  </p:normalViewPr>
  <p:slideViewPr>
    <p:cSldViewPr snapToGrid="0" snapToObjects="1">
      <p:cViewPr varScale="1">
        <p:scale>
          <a:sx n="70" d="100"/>
          <a:sy n="70" d="100"/>
        </p:scale>
        <p:origin x="4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 snapToObjects="1">
      <p:cViewPr varScale="1">
        <p:scale>
          <a:sx n="132" d="100"/>
          <a:sy n="132" d="100"/>
        </p:scale>
        <p:origin x="26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6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5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4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0" Type="http://schemas.openxmlformats.org/officeDocument/2006/relationships/tags" Target="tags/tag2638.xml"/><Relationship Id="rId11" Type="http://schemas.openxmlformats.org/officeDocument/2006/relationships/slide" Target="slides/slide8.xml"/><Relationship Id="rId109" Type="http://schemas.openxmlformats.org/officeDocument/2006/relationships/customXml" Target="../customXml/item3.xml"/><Relationship Id="rId108" Type="http://schemas.openxmlformats.org/officeDocument/2006/relationships/customXml" Target="../customXml/item2.xml"/><Relationship Id="rId107" Type="http://schemas.openxmlformats.org/officeDocument/2006/relationships/customXml" Target="../customXml/item1.xml"/><Relationship Id="rId106" Type="http://schemas.openxmlformats.org/officeDocument/2006/relationships/tableStyles" Target="tableStyles.xml"/><Relationship Id="rId105" Type="http://schemas.openxmlformats.org/officeDocument/2006/relationships/viewProps" Target="viewProps.xml"/><Relationship Id="rId104" Type="http://schemas.openxmlformats.org/officeDocument/2006/relationships/presProps" Target="presProps.xml"/><Relationship Id="rId103" Type="http://schemas.openxmlformats.org/officeDocument/2006/relationships/handoutMaster" Target="handoutMasters/handoutMaster1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13.vml.rels><?xml version="1.0" encoding="UTF-8" standalone="yes"?>
<Relationships xmlns="http://schemas.openxmlformats.org/package/2006/relationships"><Relationship Id="rId4" Type="http://schemas.openxmlformats.org/officeDocument/2006/relationships/image" Target="../media/image66.wmf"/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emf"/></Relationships>
</file>

<file path=ppt/drawings/_rels/vmlDrawing17.vml.rels><?xml version="1.0" encoding="UTF-8" standalone="yes"?>
<Relationships xmlns="http://schemas.openxmlformats.org/package/2006/relationships"><Relationship Id="rId4" Type="http://schemas.openxmlformats.org/officeDocument/2006/relationships/image" Target="../media/image92.wmf"/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10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0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wmf"/><Relationship Id="rId1" Type="http://schemas.openxmlformats.org/officeDocument/2006/relationships/image" Target="../media/image104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png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image" Target="../media/image11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wmf"/><Relationship Id="rId1" Type="http://schemas.openxmlformats.org/officeDocument/2006/relationships/image" Target="../media/image115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3.vml.rels><?xml version="1.0" encoding="UTF-8" standalone="yes"?>
<Relationships xmlns="http://schemas.openxmlformats.org/package/2006/relationships"><Relationship Id="rId6" Type="http://schemas.openxmlformats.org/officeDocument/2006/relationships/image" Target="../media/image24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image" Target="../media/image13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png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png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png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4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5" Type="http://schemas.openxmlformats.org/officeDocument/2006/relationships/image" Target="../media/image55.wmf"/><Relationship Id="rId4" Type="http://schemas.openxmlformats.org/officeDocument/2006/relationships/image" Target="../media/image54.wmf"/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0CCA3-30C2-5A44-AD2B-A74C8EC2D7A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DE2B1-AB8A-C94F-9CD9-69CEDAC9760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CBFDA-6706-4E52-BCCE-58D4CF9DCC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BA9DF-11C6-4871-A9BB-21A7DFF9FCD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en-US" altLang="zh-CN" dirty="0"/>
              <a:t>1</a:t>
            </a:r>
            <a:r>
              <a:rPr lang="zh-CN" altLang="en-US" dirty="0"/>
              <a:t>、用状态转换图来描述和表达电路的逻辑功能。</a:t>
            </a: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、状态转换图的特点：形象、直观，把触发器的状态转换关系及转换条件用图形表示出来。先列出状态转换表。</a:t>
            </a:r>
            <a:endParaRPr lang="zh-CN" altLang="en-US" dirty="0"/>
          </a:p>
          <a:p>
            <a:r>
              <a:rPr lang="en-US" altLang="zh-CN" dirty="0"/>
              <a:t>3</a:t>
            </a:r>
            <a:r>
              <a:rPr lang="zh-CN" altLang="en-US" dirty="0"/>
              <a:t>、状态转换表：将输入信号和现态的所有组合状态作为输入，根据输出方程和状态方程逐行填入输出</a:t>
            </a:r>
            <a:r>
              <a:rPr lang="en-US" altLang="zh-CN" dirty="0"/>
              <a:t>Y</a:t>
            </a:r>
            <a:r>
              <a:rPr lang="zh-CN" altLang="en-US" dirty="0"/>
              <a:t>的值和次态的值。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3316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1E22D99A-18CE-44BD-AEAD-7C41B95E0FB8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 dirty="0"/>
              <a:t>    三：状态编码就是为每一个电路状态确定一个代码。为便于记忆，状态编码一般选用按一定规律变化的二进制编码。首先确定代码位数，即触发器个数。若电路状态为</a:t>
            </a:r>
            <a:r>
              <a:rPr lang="en-US" altLang="zh-CN" dirty="0"/>
              <a:t>M</a:t>
            </a:r>
            <a:r>
              <a:rPr lang="zh-CN" altLang="en-US" dirty="0"/>
              <a:t>，则触发器的个数</a:t>
            </a:r>
            <a:r>
              <a:rPr lang="en-US" altLang="zh-CN" dirty="0"/>
              <a:t>n</a:t>
            </a:r>
            <a:r>
              <a:rPr lang="zh-CN" altLang="en-US" dirty="0"/>
              <a:t>应满足</a:t>
            </a:r>
            <a:r>
              <a:rPr lang="en-US" altLang="zh-CN" dirty="0"/>
              <a:t>n&gt;=log</a:t>
            </a:r>
            <a:r>
              <a:rPr lang="en-US" altLang="zh-CN" baseline="-25000" dirty="0"/>
              <a:t>2</a:t>
            </a:r>
            <a:r>
              <a:rPr lang="en-US" altLang="zh-CN" dirty="0"/>
              <a:t>M.</a:t>
            </a:r>
            <a:endParaRPr lang="en-US" altLang="zh-CN" dirty="0"/>
          </a:p>
          <a:p>
            <a:r>
              <a:rPr lang="zh-CN" altLang="en-US" dirty="0"/>
              <a:t>    四：由状态图或状态转换表列出输出信号及次态的真值表（输入信号和触发器现态作为输入；输出和次态作为输出）。根据真值表画出相应的卡诺图（化简）。求出电路的输出方程和状态方程，根据所选触发器的类型和对应的特性方程，求出各触发器的驱动方程。</a:t>
            </a:r>
            <a:endParaRPr lang="zh-CN" altLang="en-US" dirty="0"/>
          </a:p>
          <a:p>
            <a:r>
              <a:rPr lang="zh-CN" altLang="en-US" dirty="0"/>
              <a:t>    五：根据状态方程、驱动方程、输出方程画出逻辑电路图。检查电路是否具有自启动功能，就是将无效状态代入状态方程依次计算次态，检查电路是否能进入有效循环，如果不能，则对设计进行修改。</a:t>
            </a:r>
            <a:endParaRPr lang="zh-CN" altLang="en-US" dirty="0"/>
          </a:p>
          <a:p>
            <a:r>
              <a:rPr lang="zh-CN" altLang="en-US" dirty="0"/>
              <a:t>   两种解决方法：</a:t>
            </a:r>
            <a:r>
              <a:rPr lang="en-US" altLang="zh-CN" dirty="0"/>
              <a:t>1</a:t>
            </a:r>
            <a:r>
              <a:rPr lang="zh-CN" altLang="en-US" dirty="0"/>
              <a:t>、通过预置方法在开始工作时将电路预置成某一有效状态；</a:t>
            </a:r>
            <a:r>
              <a:rPr lang="en-US" altLang="zh-CN" dirty="0"/>
              <a:t>2</a:t>
            </a:r>
            <a:r>
              <a:rPr lang="zh-CN" altLang="en-US" dirty="0"/>
              <a:t>、修改设计，使电路能够自启动。</a:t>
            </a: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247478F9-0958-4165-AC01-E578419F6B1C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/>
              <a:t>仿真波形：该电路能够按照</a:t>
            </a:r>
            <a:r>
              <a:rPr lang="en-US" altLang="zh-CN"/>
              <a:t>8421BCD</a:t>
            </a:r>
            <a:r>
              <a:rPr lang="zh-CN" altLang="en-US"/>
              <a:t>码加法计数方式正常工作</a:t>
            </a:r>
            <a:endParaRPr lang="zh-CN" altLang="en-US"/>
          </a:p>
        </p:txBody>
      </p:sp>
      <p:sp>
        <p:nvSpPr>
          <p:cNvPr id="33796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3AD97E79-9A74-40D5-B265-BA16EA3803FC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9DF-11C6-4871-A9BB-21A7DFF9FC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en-US" altLang="zh-CN" dirty="0"/>
              <a:t>1</a:t>
            </a:r>
            <a:r>
              <a:rPr lang="zh-CN" altLang="en-US" dirty="0"/>
              <a:t>、分析电路输入输出组成：每个触发器的！</a:t>
            </a:r>
            <a:r>
              <a:rPr lang="en-US" altLang="zh-CN" dirty="0"/>
              <a:t>Q</a:t>
            </a:r>
            <a:r>
              <a:rPr lang="zh-CN" altLang="en-US" dirty="0"/>
              <a:t>输出端接到该触发器的</a:t>
            </a:r>
            <a:r>
              <a:rPr lang="en-US" altLang="zh-CN" dirty="0"/>
              <a:t>D</a:t>
            </a:r>
            <a:r>
              <a:rPr lang="zh-CN" altLang="en-US" dirty="0"/>
              <a:t>输入端，即每个触发器构成一个</a:t>
            </a:r>
            <a:r>
              <a:rPr lang="en-US" altLang="zh-CN" dirty="0"/>
              <a:t>2</a:t>
            </a:r>
            <a:r>
              <a:rPr lang="zh-CN" altLang="en-US" dirty="0"/>
              <a:t>分频电路，其实就是一个</a:t>
            </a:r>
            <a:r>
              <a:rPr lang="en-US" altLang="zh-CN" dirty="0"/>
              <a:t>T’ </a:t>
            </a:r>
            <a:r>
              <a:rPr lang="zh-CN" altLang="en-US" dirty="0"/>
              <a:t>触发器。介绍</a:t>
            </a:r>
            <a:r>
              <a:rPr lang="en-US" altLang="zh-CN" dirty="0"/>
              <a:t>2</a:t>
            </a:r>
            <a:r>
              <a:rPr lang="zh-CN" altLang="en-US" dirty="0"/>
              <a:t>分频、</a:t>
            </a:r>
            <a:r>
              <a:rPr lang="en-US" altLang="zh-CN" dirty="0"/>
              <a:t>4</a:t>
            </a:r>
            <a:r>
              <a:rPr lang="zh-CN" altLang="en-US" dirty="0"/>
              <a:t>分频电路。</a:t>
            </a: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、从波形图依次分析计数器时钟信号到来时三个输出端的动作情况（计数前，通过清零端将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D</a:t>
            </a:r>
            <a:r>
              <a:rPr lang="zh-CN" altLang="en-US" dirty="0"/>
              <a:t>触发器清零）</a:t>
            </a:r>
            <a:endParaRPr lang="zh-CN" altLang="en-US" dirty="0"/>
          </a:p>
          <a:p>
            <a:r>
              <a:rPr lang="en-US" altLang="zh-CN" dirty="0"/>
              <a:t>3</a:t>
            </a:r>
            <a:r>
              <a:rPr lang="zh-CN" altLang="en-US" dirty="0"/>
              <a:t>、总结：随着输入的每个计数脉冲，输出状态按二进制递增，共输出</a:t>
            </a:r>
            <a:r>
              <a:rPr lang="en-US" altLang="zh-CN" dirty="0"/>
              <a:t>8</a:t>
            </a:r>
            <a:r>
              <a:rPr lang="zh-CN" altLang="en-US" dirty="0"/>
              <a:t>个不同的状态，故称为</a:t>
            </a:r>
            <a:r>
              <a:rPr lang="en-US" altLang="zh-CN" dirty="0"/>
              <a:t>3</a:t>
            </a:r>
            <a:r>
              <a:rPr lang="zh-CN" altLang="en-US" dirty="0"/>
              <a:t>位异步二进制加法计数器，或称模</a:t>
            </a:r>
            <a:r>
              <a:rPr lang="en-US" altLang="zh-CN" dirty="0"/>
              <a:t>8</a:t>
            </a:r>
            <a:r>
              <a:rPr lang="zh-CN" altLang="en-US" dirty="0"/>
              <a:t>加法计数器（模指计数器顺序经过的状态个数，最大模是</a:t>
            </a:r>
            <a:r>
              <a:rPr lang="en-US" altLang="zh-CN" dirty="0"/>
              <a:t>2</a:t>
            </a:r>
            <a:r>
              <a:rPr lang="en-US" altLang="zh-CN" baseline="30000" dirty="0"/>
              <a:t>n</a:t>
            </a:r>
            <a:r>
              <a:rPr lang="zh-CN" altLang="en-US" dirty="0"/>
              <a:t>）</a:t>
            </a:r>
            <a:endParaRPr lang="zh-CN" altLang="en-US" dirty="0"/>
          </a:p>
          <a:p>
            <a:r>
              <a:rPr lang="zh-CN" altLang="en-US" dirty="0"/>
              <a:t>   缺点：由于进位信号时逐级传递的，因此在每次输入计数脉冲以后，必须等到从最低位到最高位的进位传递完成以后，电路才能转入新的稳定状态。这种延迟情况在计数器位数多时更明显。</a:t>
            </a:r>
            <a:endParaRPr lang="zh-CN" altLang="en-US" dirty="0"/>
          </a:p>
        </p:txBody>
      </p:sp>
      <p:sp>
        <p:nvSpPr>
          <p:cNvPr id="49156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4AF0C171-90A1-4E59-A7BB-D112248BCB86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en-US" altLang="zh-CN" dirty="0"/>
              <a:t>1</a:t>
            </a:r>
            <a:r>
              <a:rPr lang="zh-CN" altLang="en-US" dirty="0"/>
              <a:t>、分析电路输入输出组成：每个触发器的！</a:t>
            </a:r>
            <a:r>
              <a:rPr lang="en-US" altLang="zh-CN" dirty="0"/>
              <a:t>Q</a:t>
            </a:r>
            <a:r>
              <a:rPr lang="zh-CN" altLang="en-US" dirty="0"/>
              <a:t>输出端接到该触发器的</a:t>
            </a:r>
            <a:r>
              <a:rPr lang="en-US" altLang="zh-CN" dirty="0"/>
              <a:t>D</a:t>
            </a:r>
            <a:r>
              <a:rPr lang="zh-CN" altLang="en-US" dirty="0"/>
              <a:t>输入端，即每个触发器构成一个</a:t>
            </a:r>
            <a:r>
              <a:rPr lang="en-US" altLang="zh-CN" dirty="0"/>
              <a:t>2</a:t>
            </a:r>
            <a:r>
              <a:rPr lang="zh-CN" altLang="en-US" dirty="0"/>
              <a:t>分频电路，其实就是一个</a:t>
            </a:r>
            <a:r>
              <a:rPr lang="en-US" altLang="zh-CN" dirty="0"/>
              <a:t>T’ </a:t>
            </a:r>
            <a:r>
              <a:rPr lang="zh-CN" altLang="en-US" dirty="0"/>
              <a:t>触发器。介绍</a:t>
            </a:r>
            <a:r>
              <a:rPr lang="en-US" altLang="zh-CN" dirty="0"/>
              <a:t>2</a:t>
            </a:r>
            <a:r>
              <a:rPr lang="zh-CN" altLang="en-US" dirty="0"/>
              <a:t>分频、</a:t>
            </a:r>
            <a:r>
              <a:rPr lang="en-US" altLang="zh-CN" dirty="0"/>
              <a:t>4</a:t>
            </a:r>
            <a:r>
              <a:rPr lang="zh-CN" altLang="en-US" dirty="0"/>
              <a:t>分频电路。</a:t>
            </a: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、从波形图依次分析计数器时钟信号到来时三个输出端的动作情况（计数前，通过清零端将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D</a:t>
            </a:r>
            <a:r>
              <a:rPr lang="zh-CN" altLang="en-US" dirty="0"/>
              <a:t>触发器清零）</a:t>
            </a:r>
            <a:endParaRPr lang="zh-CN" altLang="en-US" dirty="0"/>
          </a:p>
          <a:p>
            <a:r>
              <a:rPr lang="en-US" altLang="zh-CN" dirty="0"/>
              <a:t>3</a:t>
            </a:r>
            <a:r>
              <a:rPr lang="zh-CN" altLang="en-US" dirty="0"/>
              <a:t>、总结：随着输入的每个计数脉冲，输出状态按二进制递增，共输出</a:t>
            </a:r>
            <a:r>
              <a:rPr lang="en-US" altLang="zh-CN" dirty="0"/>
              <a:t>8</a:t>
            </a:r>
            <a:r>
              <a:rPr lang="zh-CN" altLang="en-US" dirty="0"/>
              <a:t>个不同的状态，故称为</a:t>
            </a:r>
            <a:r>
              <a:rPr lang="en-US" altLang="zh-CN" dirty="0"/>
              <a:t>3</a:t>
            </a:r>
            <a:r>
              <a:rPr lang="zh-CN" altLang="en-US" dirty="0"/>
              <a:t>位异步二进制加法计数器，或称模</a:t>
            </a:r>
            <a:r>
              <a:rPr lang="en-US" altLang="zh-CN" dirty="0"/>
              <a:t>8</a:t>
            </a:r>
            <a:r>
              <a:rPr lang="zh-CN" altLang="en-US" dirty="0"/>
              <a:t>加法计数器（模指计数器顺序经过的状态个数，最大模是</a:t>
            </a:r>
            <a:r>
              <a:rPr lang="en-US" altLang="zh-CN" dirty="0"/>
              <a:t>2</a:t>
            </a:r>
            <a:r>
              <a:rPr lang="en-US" altLang="zh-CN" baseline="30000" dirty="0"/>
              <a:t>n</a:t>
            </a:r>
            <a:r>
              <a:rPr lang="zh-CN" altLang="en-US" dirty="0"/>
              <a:t>）</a:t>
            </a:r>
            <a:endParaRPr lang="zh-CN" altLang="en-US" dirty="0"/>
          </a:p>
          <a:p>
            <a:r>
              <a:rPr lang="zh-CN" altLang="en-US" dirty="0"/>
              <a:t>   缺点：由于进位信号时逐级传递的，因此在每次输入计数脉冲以后，必须等到从最低位到最高位的进位传递完成以后，电路才能转入新的稳定状态。这种延迟情况在计数器位数多时更明显。</a:t>
            </a:r>
            <a:endParaRPr lang="zh-CN" altLang="en-US" dirty="0"/>
          </a:p>
        </p:txBody>
      </p:sp>
      <p:sp>
        <p:nvSpPr>
          <p:cNvPr id="53252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E0E758B3-E27B-4645-BCA3-FDC917466065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9DF-11C6-4871-A9BB-21A7DFF9FC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9DF-11C6-4871-A9BB-21A7DFF9FC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 dirty="0"/>
              <a:t>为提高工作速度，必须设法减少进位信号逐级传递的延迟时间，使所有的触发器在计数脉冲到来时同步动作，就必须采用同步计数器。</a:t>
            </a:r>
            <a:endParaRPr lang="zh-CN" altLang="en-US" dirty="0"/>
          </a:p>
        </p:txBody>
      </p:sp>
      <p:sp>
        <p:nvSpPr>
          <p:cNvPr id="61444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139DE87F-C9DE-438C-A46D-3A1FD38EFACF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 dirty="0"/>
              <a:t>专用集成器件：体积小、功能灵活可靠性高。</a:t>
            </a:r>
            <a:endParaRPr lang="zh-CN" altLang="en-US" dirty="0"/>
          </a:p>
          <a:p>
            <a:r>
              <a:rPr lang="en-US" altLang="zh-CN" dirty="0"/>
              <a:t>74LS161</a:t>
            </a:r>
            <a:r>
              <a:rPr lang="zh-CN" altLang="en-US" dirty="0"/>
              <a:t>：同步加载、异步清</a:t>
            </a:r>
            <a:r>
              <a:rPr lang="en-US" altLang="zh-CN" dirty="0"/>
              <a:t>0,4</a:t>
            </a:r>
            <a:r>
              <a:rPr lang="zh-CN" altLang="en-US" dirty="0"/>
              <a:t>位二进制加法计数器，可构成小于</a:t>
            </a:r>
            <a:r>
              <a:rPr lang="en-US" altLang="zh-CN" dirty="0"/>
              <a:t>16</a:t>
            </a:r>
            <a:r>
              <a:rPr lang="zh-CN" altLang="en-US" dirty="0"/>
              <a:t>的任意进制的加法计数器。</a:t>
            </a:r>
            <a:endParaRPr lang="zh-CN" altLang="en-US" dirty="0"/>
          </a:p>
          <a:p>
            <a:r>
              <a:rPr lang="zh-CN" altLang="en-US" dirty="0"/>
              <a:t>方式：反馈清</a:t>
            </a:r>
            <a:r>
              <a:rPr lang="en-US" altLang="zh-CN" dirty="0"/>
              <a:t>0</a:t>
            </a:r>
            <a:r>
              <a:rPr lang="zh-CN" altLang="en-US" dirty="0"/>
              <a:t>法、反馈置数法。</a:t>
            </a:r>
            <a:endParaRPr lang="zh-CN" altLang="en-US" dirty="0"/>
          </a:p>
        </p:txBody>
      </p:sp>
      <p:sp>
        <p:nvSpPr>
          <p:cNvPr id="66564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8F248D5F-AE0C-4071-92FE-11BA96123A29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en-US" altLang="zh-CN"/>
              <a:t>1</a:t>
            </a:r>
            <a:r>
              <a:rPr lang="zh-CN" altLang="en-US"/>
              <a:t>、根据状态转换表画出状态转换图：每个圈表示电路的一个状态，圈内的数字表示状态编码，箭头表示状态转移方向，箭头旁标注的数字表示现态的输入和输出。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、波形图给出了当</a:t>
            </a:r>
            <a:r>
              <a:rPr lang="en-US" altLang="zh-CN"/>
              <a:t>A</a:t>
            </a:r>
            <a:r>
              <a:rPr lang="zh-CN" altLang="en-US"/>
              <a:t>为高电平和电平时在时钟脉冲</a:t>
            </a:r>
            <a:r>
              <a:rPr lang="en-US" altLang="zh-CN"/>
              <a:t>CLK</a:t>
            </a:r>
            <a:r>
              <a:rPr lang="zh-CN" altLang="en-US"/>
              <a:t>连续作用下寄存器状态</a:t>
            </a:r>
            <a:r>
              <a:rPr lang="en-US" altLang="zh-CN"/>
              <a:t>Q2</a:t>
            </a:r>
            <a:r>
              <a:rPr lang="zh-CN" altLang="en-US"/>
              <a:t>、</a:t>
            </a:r>
            <a:r>
              <a:rPr lang="en-US" altLang="zh-CN"/>
              <a:t>Q1</a:t>
            </a:r>
            <a:r>
              <a:rPr lang="zh-CN" altLang="en-US"/>
              <a:t>和输出</a:t>
            </a:r>
            <a:r>
              <a:rPr lang="en-US" altLang="zh-CN"/>
              <a:t>Y</a:t>
            </a:r>
            <a:r>
              <a:rPr lang="zh-CN" altLang="en-US"/>
              <a:t>的电压波形。观察到每次状态转换都是在</a:t>
            </a:r>
            <a:r>
              <a:rPr lang="en-US" altLang="zh-CN"/>
              <a:t>CLK</a:t>
            </a:r>
            <a:r>
              <a:rPr lang="zh-CN" altLang="en-US"/>
              <a:t>的下降沿发生，这是由</a:t>
            </a:r>
            <a:r>
              <a:rPr lang="en-US" altLang="zh-CN"/>
              <a:t>JK</a:t>
            </a:r>
            <a:r>
              <a:rPr lang="zh-CN" altLang="en-US"/>
              <a:t>触发器本身的逻辑功能决定的。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、分析功能：此电路时应给加减可控两位计数器。当控制信号</a:t>
            </a:r>
            <a:r>
              <a:rPr lang="en-US" altLang="zh-CN"/>
              <a:t>A=0</a:t>
            </a:r>
            <a:r>
              <a:rPr lang="zh-CN" altLang="en-US"/>
              <a:t>时进行加法计数：在</a:t>
            </a:r>
            <a:r>
              <a:rPr lang="en-US" altLang="zh-CN"/>
              <a:t>CLK</a:t>
            </a:r>
            <a:r>
              <a:rPr lang="zh-CN" altLang="en-US"/>
              <a:t>作用下，</a:t>
            </a:r>
            <a:r>
              <a:rPr lang="en-US" altLang="zh-CN"/>
              <a:t>Q2Q1</a:t>
            </a:r>
            <a:r>
              <a:rPr lang="zh-CN" altLang="en-US"/>
              <a:t>从</a:t>
            </a:r>
            <a:r>
              <a:rPr lang="en-US" altLang="zh-CN"/>
              <a:t>00</a:t>
            </a:r>
            <a:r>
              <a:rPr lang="zh-CN" altLang="en-US"/>
              <a:t>到</a:t>
            </a:r>
            <a:r>
              <a:rPr lang="en-US" altLang="zh-CN"/>
              <a:t>11</a:t>
            </a:r>
            <a:r>
              <a:rPr lang="zh-CN" altLang="en-US"/>
              <a:t>递增，每</a:t>
            </a:r>
            <a:r>
              <a:rPr lang="en-US" altLang="zh-CN"/>
              <a:t>4</a:t>
            </a:r>
            <a:r>
              <a:rPr lang="zh-CN" altLang="en-US"/>
              <a:t>个脉冲电路状态循环一次。当控制信号</a:t>
            </a:r>
            <a:r>
              <a:rPr lang="en-US" altLang="zh-CN"/>
              <a:t>A=1</a:t>
            </a:r>
            <a:r>
              <a:rPr lang="zh-CN" altLang="en-US"/>
              <a:t>时进行减法计数：在</a:t>
            </a:r>
            <a:r>
              <a:rPr lang="en-US" altLang="zh-CN"/>
              <a:t>CLK</a:t>
            </a:r>
            <a:r>
              <a:rPr lang="zh-CN" altLang="en-US"/>
              <a:t>作用下，</a:t>
            </a:r>
            <a:r>
              <a:rPr lang="en-US" altLang="zh-CN"/>
              <a:t>Q2Q1</a:t>
            </a:r>
            <a:r>
              <a:rPr lang="zh-CN" altLang="en-US"/>
              <a:t>从</a:t>
            </a:r>
            <a:r>
              <a:rPr lang="en-US" altLang="zh-CN"/>
              <a:t>11</a:t>
            </a:r>
            <a:r>
              <a:rPr lang="zh-CN" altLang="en-US"/>
              <a:t>到</a:t>
            </a:r>
            <a:r>
              <a:rPr lang="en-US" altLang="zh-CN"/>
              <a:t>00</a:t>
            </a:r>
            <a:r>
              <a:rPr lang="zh-CN" altLang="en-US"/>
              <a:t>递减。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5364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E491D2A-F3C5-4197-8FC9-FA9209D884F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en-US" altLang="zh-CN" dirty="0"/>
              <a:t>1D</a:t>
            </a:r>
            <a:r>
              <a:rPr lang="zh-CN" altLang="en-US" dirty="0"/>
              <a:t>、</a:t>
            </a:r>
            <a:r>
              <a:rPr lang="en-US" altLang="zh-CN" dirty="0"/>
              <a:t>2D</a:t>
            </a:r>
            <a:r>
              <a:rPr lang="zh-CN" altLang="en-US" dirty="0"/>
              <a:t>共用使能端</a:t>
            </a:r>
            <a:r>
              <a:rPr lang="en-US" altLang="zh-CN" dirty="0"/>
              <a:t>E12,3D</a:t>
            </a:r>
            <a:r>
              <a:rPr lang="zh-CN" altLang="en-US" dirty="0"/>
              <a:t>、</a:t>
            </a:r>
            <a:r>
              <a:rPr lang="en-US" altLang="zh-CN" dirty="0"/>
              <a:t>4D</a:t>
            </a:r>
            <a:r>
              <a:rPr lang="zh-CN" altLang="en-US" dirty="0"/>
              <a:t>共用使能端</a:t>
            </a:r>
            <a:r>
              <a:rPr lang="en-US" altLang="zh-CN" dirty="0"/>
              <a:t>E34,</a:t>
            </a:r>
            <a:r>
              <a:rPr lang="zh-CN" altLang="en-US" dirty="0"/>
              <a:t>真值表中的</a:t>
            </a:r>
            <a:r>
              <a:rPr lang="en-US" altLang="zh-CN" dirty="0"/>
              <a:t>G</a:t>
            </a:r>
            <a:r>
              <a:rPr lang="zh-CN" altLang="en-US" dirty="0"/>
              <a:t>是使能端</a:t>
            </a:r>
            <a:endParaRPr lang="zh-CN" altLang="en-US" dirty="0"/>
          </a:p>
          <a:p>
            <a:r>
              <a:rPr lang="zh-CN" altLang="en-US" dirty="0"/>
              <a:t>并行：接收数据时所有各位代码是同时输入的，而且触发器中的数据时并行地出现在输出端，将这种输入、输出方式称为并行输入并行输出方式。</a:t>
            </a:r>
            <a:endParaRPr lang="zh-CN" altLang="en-US" dirty="0"/>
          </a:p>
        </p:txBody>
      </p:sp>
      <p:sp>
        <p:nvSpPr>
          <p:cNvPr id="93188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7F176D0A-443E-43FA-88BA-33277834143D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52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 dirty="0"/>
              <a:t>    移位寄存器不仅具有存储功能，而且在时钟脉冲信号作用下，在寄存器中存储的数据可以根据控制信号逐位左移或右移。数据可以并行输入、并行输出，或串行输入、串行输出，或并行输入、串行输出，或串行输入、并行输出，使用灵活多变。</a:t>
            </a:r>
            <a:endParaRPr lang="zh-CN" altLang="en-US" dirty="0"/>
          </a:p>
          <a:p>
            <a:r>
              <a:rPr lang="zh-CN" altLang="en-US" dirty="0"/>
              <a:t>    </a:t>
            </a:r>
            <a:r>
              <a:rPr lang="en-US" altLang="zh-CN" dirty="0"/>
              <a:t>74LS164</a:t>
            </a:r>
            <a:r>
              <a:rPr lang="zh-CN" altLang="en-US" dirty="0"/>
              <a:t>是</a:t>
            </a:r>
            <a:r>
              <a:rPr lang="en-US" altLang="zh-CN" dirty="0"/>
              <a:t>8</a:t>
            </a:r>
            <a:r>
              <a:rPr lang="zh-CN" altLang="en-US" dirty="0"/>
              <a:t>位串入</a:t>
            </a:r>
            <a:r>
              <a:rPr lang="en-US" altLang="zh-CN" dirty="0"/>
              <a:t>/</a:t>
            </a:r>
            <a:r>
              <a:rPr lang="zh-CN" altLang="en-US" dirty="0"/>
              <a:t>串出</a:t>
            </a:r>
            <a:r>
              <a:rPr lang="en-US" altLang="zh-CN" dirty="0"/>
              <a:t>/</a:t>
            </a:r>
            <a:r>
              <a:rPr lang="zh-CN" altLang="en-US" dirty="0"/>
              <a:t>并出移位寄存器。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是串行输入端，</a:t>
            </a:r>
            <a:r>
              <a:rPr lang="en-US" altLang="zh-CN" dirty="0"/>
              <a:t>QA~QH</a:t>
            </a:r>
            <a:r>
              <a:rPr lang="zh-CN" altLang="en-US" dirty="0"/>
              <a:t>是</a:t>
            </a:r>
            <a:r>
              <a:rPr lang="en-US" altLang="zh-CN" dirty="0"/>
              <a:t>8</a:t>
            </a:r>
            <a:r>
              <a:rPr lang="zh-CN" altLang="en-US" dirty="0"/>
              <a:t>位并行数据输出端（</a:t>
            </a:r>
            <a:r>
              <a:rPr lang="en-US" altLang="zh-CN" dirty="0"/>
              <a:t>QA</a:t>
            </a:r>
            <a:r>
              <a:rPr lang="zh-CN" altLang="en-US" dirty="0"/>
              <a:t>是最低位，</a:t>
            </a:r>
            <a:r>
              <a:rPr lang="en-US" altLang="zh-CN" dirty="0"/>
              <a:t>QH</a:t>
            </a:r>
            <a:r>
              <a:rPr lang="zh-CN" altLang="en-US" dirty="0"/>
              <a:t>是最高位），</a:t>
            </a:r>
            <a:r>
              <a:rPr lang="en-US" altLang="zh-CN" dirty="0"/>
              <a:t>CLRN</a:t>
            </a:r>
            <a:r>
              <a:rPr lang="zh-CN" altLang="en-US" dirty="0"/>
              <a:t>是寄存器的清零端（低电平有效），</a:t>
            </a:r>
            <a:r>
              <a:rPr lang="en-US" altLang="zh-CN" dirty="0"/>
              <a:t>CLK</a:t>
            </a:r>
            <a:r>
              <a:rPr lang="zh-CN" altLang="en-US" dirty="0"/>
              <a:t>是时钟脉冲输入端。</a:t>
            </a:r>
            <a:endParaRPr lang="zh-CN" altLang="en-US" dirty="0"/>
          </a:p>
        </p:txBody>
      </p:sp>
      <p:sp>
        <p:nvSpPr>
          <p:cNvPr id="95236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B96EBB3C-3F70-4001-9229-E6A7069FBFBD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72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 dirty="0"/>
              <a:t>    移位寄存器不仅具有存储功能，而且在时钟脉冲信号作用下，在寄存器中存储的数据可以根据控制信号逐位左移或右移。数据可以并行输入、并行输出，或串行输入、串行输出，或并行输入、串行输出，或串行输入、并行输出，使用灵活多变。</a:t>
            </a:r>
            <a:endParaRPr lang="zh-CN" altLang="en-US" dirty="0"/>
          </a:p>
          <a:p>
            <a:r>
              <a:rPr lang="zh-CN" altLang="en-US" dirty="0"/>
              <a:t>    </a:t>
            </a:r>
            <a:r>
              <a:rPr lang="en-US" altLang="zh-CN" dirty="0"/>
              <a:t>74LS164</a:t>
            </a:r>
            <a:r>
              <a:rPr lang="zh-CN" altLang="en-US" dirty="0"/>
              <a:t>是</a:t>
            </a:r>
            <a:r>
              <a:rPr lang="en-US" altLang="zh-CN" dirty="0"/>
              <a:t>8</a:t>
            </a:r>
            <a:r>
              <a:rPr lang="zh-CN" altLang="en-US" dirty="0"/>
              <a:t>位串入</a:t>
            </a:r>
            <a:r>
              <a:rPr lang="en-US" altLang="zh-CN" dirty="0"/>
              <a:t>/</a:t>
            </a:r>
            <a:r>
              <a:rPr lang="zh-CN" altLang="en-US" dirty="0"/>
              <a:t>串出</a:t>
            </a:r>
            <a:r>
              <a:rPr lang="en-US" altLang="zh-CN" dirty="0"/>
              <a:t>/</a:t>
            </a:r>
            <a:r>
              <a:rPr lang="zh-CN" altLang="en-US" dirty="0"/>
              <a:t>并出移位寄存器。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是串行输入端，</a:t>
            </a:r>
            <a:r>
              <a:rPr lang="en-US" altLang="zh-CN" dirty="0"/>
              <a:t>QA~QH</a:t>
            </a:r>
            <a:r>
              <a:rPr lang="zh-CN" altLang="en-US" dirty="0"/>
              <a:t>是</a:t>
            </a:r>
            <a:r>
              <a:rPr lang="en-US" altLang="zh-CN" dirty="0"/>
              <a:t>8</a:t>
            </a:r>
            <a:r>
              <a:rPr lang="zh-CN" altLang="en-US" dirty="0"/>
              <a:t>位并行数据输出端（</a:t>
            </a:r>
            <a:r>
              <a:rPr lang="en-US" altLang="zh-CN" dirty="0"/>
              <a:t>QA</a:t>
            </a:r>
            <a:r>
              <a:rPr lang="zh-CN" altLang="en-US" dirty="0"/>
              <a:t>是最低位，</a:t>
            </a:r>
            <a:r>
              <a:rPr lang="en-US" altLang="zh-CN" dirty="0"/>
              <a:t>QH</a:t>
            </a:r>
            <a:r>
              <a:rPr lang="zh-CN" altLang="en-US" dirty="0"/>
              <a:t>是最高位），</a:t>
            </a:r>
            <a:r>
              <a:rPr lang="en-US" altLang="zh-CN" dirty="0"/>
              <a:t>CLRN</a:t>
            </a:r>
            <a:r>
              <a:rPr lang="zh-CN" altLang="en-US" dirty="0"/>
              <a:t>是寄存器的清零端（低电平有效），</a:t>
            </a:r>
            <a:r>
              <a:rPr lang="en-US" altLang="zh-CN" dirty="0"/>
              <a:t>CLK</a:t>
            </a:r>
            <a:r>
              <a:rPr lang="zh-CN" altLang="en-US" dirty="0"/>
              <a:t>是时钟脉冲输入端。</a:t>
            </a:r>
            <a:endParaRPr lang="zh-CN" altLang="en-US" dirty="0"/>
          </a:p>
        </p:txBody>
      </p:sp>
      <p:sp>
        <p:nvSpPr>
          <p:cNvPr id="97284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9754F21C-E302-4F9B-B319-7E45C1FD1A8A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933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/>
              <a:t>    移位寄存器不仅具有存储功能，而且在时钟脉冲信号作用下，在寄存器中存储的数据可以根据控制信号逐位左移或右移。数据可以并行输入、并行输出，或串行输入、串行输出，或并行输入、串行输出，或串行输入、并行输出，使用灵活多变。</a:t>
            </a:r>
            <a:endParaRPr lang="zh-CN" altLang="en-US"/>
          </a:p>
          <a:p>
            <a:r>
              <a:rPr lang="zh-CN" altLang="en-US"/>
              <a:t>    </a:t>
            </a:r>
            <a:r>
              <a:rPr lang="en-US" altLang="zh-CN"/>
              <a:t>74LS164</a:t>
            </a:r>
            <a:r>
              <a:rPr lang="zh-CN" altLang="en-US"/>
              <a:t>是</a:t>
            </a:r>
            <a:r>
              <a:rPr lang="en-US" altLang="zh-CN"/>
              <a:t>8</a:t>
            </a:r>
            <a:r>
              <a:rPr lang="zh-CN" altLang="en-US"/>
              <a:t>位串入</a:t>
            </a:r>
            <a:r>
              <a:rPr lang="en-US" altLang="zh-CN"/>
              <a:t>/</a:t>
            </a:r>
            <a:r>
              <a:rPr lang="zh-CN" altLang="en-US"/>
              <a:t>串出</a:t>
            </a:r>
            <a:r>
              <a:rPr lang="en-US" altLang="zh-CN"/>
              <a:t>/</a:t>
            </a:r>
            <a:r>
              <a:rPr lang="zh-CN" altLang="en-US"/>
              <a:t>并出移位寄存器。</a:t>
            </a:r>
            <a:r>
              <a:rPr lang="en-US" altLang="zh-CN"/>
              <a:t>A</a:t>
            </a:r>
            <a:r>
              <a:rPr lang="zh-CN" altLang="en-US"/>
              <a:t>、</a:t>
            </a:r>
            <a:r>
              <a:rPr lang="en-US" altLang="zh-CN"/>
              <a:t>B</a:t>
            </a:r>
            <a:r>
              <a:rPr lang="zh-CN" altLang="en-US"/>
              <a:t>是串行输入端，</a:t>
            </a:r>
            <a:r>
              <a:rPr lang="en-US" altLang="zh-CN"/>
              <a:t>QA~QH</a:t>
            </a:r>
            <a:r>
              <a:rPr lang="zh-CN" altLang="en-US"/>
              <a:t>是</a:t>
            </a:r>
            <a:r>
              <a:rPr lang="en-US" altLang="zh-CN"/>
              <a:t>8</a:t>
            </a:r>
            <a:r>
              <a:rPr lang="zh-CN" altLang="en-US"/>
              <a:t>位并行数据输出端（</a:t>
            </a:r>
            <a:r>
              <a:rPr lang="en-US" altLang="zh-CN"/>
              <a:t>QA</a:t>
            </a:r>
            <a:r>
              <a:rPr lang="zh-CN" altLang="en-US"/>
              <a:t>是最低位，</a:t>
            </a:r>
            <a:r>
              <a:rPr lang="en-US" altLang="zh-CN"/>
              <a:t>QH</a:t>
            </a:r>
            <a:r>
              <a:rPr lang="zh-CN" altLang="en-US"/>
              <a:t>是最高位），</a:t>
            </a:r>
            <a:r>
              <a:rPr lang="en-US" altLang="zh-CN"/>
              <a:t>CLRN</a:t>
            </a:r>
            <a:r>
              <a:rPr lang="zh-CN" altLang="en-US"/>
              <a:t>是寄存器的清零端（低电平有效），</a:t>
            </a:r>
            <a:r>
              <a:rPr lang="en-US" altLang="zh-CN"/>
              <a:t>CLK</a:t>
            </a:r>
            <a:r>
              <a:rPr lang="zh-CN" altLang="en-US"/>
              <a:t>是时钟脉冲输入端。</a:t>
            </a:r>
            <a:endParaRPr lang="zh-CN" altLang="en-US"/>
          </a:p>
        </p:txBody>
      </p:sp>
      <p:sp>
        <p:nvSpPr>
          <p:cNvPr id="99332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1A54EF6E-D7AE-41AF-9547-7ED66CCD2797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 dirty="0"/>
              <a:t>左片移位寄存器输入低位数据</a:t>
            </a:r>
            <a:r>
              <a:rPr lang="en-US" altLang="zh-CN" dirty="0"/>
              <a:t>D0-D3</a:t>
            </a:r>
            <a:r>
              <a:rPr lang="zh-CN" altLang="en-US" dirty="0"/>
              <a:t>，其</a:t>
            </a:r>
            <a:r>
              <a:rPr lang="en-US" altLang="zh-CN" dirty="0"/>
              <a:t>SRSI</a:t>
            </a:r>
            <a:r>
              <a:rPr lang="zh-CN" altLang="en-US" dirty="0"/>
              <a:t>接收串行输入的右移数据，</a:t>
            </a:r>
            <a:r>
              <a:rPr lang="en-US" altLang="zh-CN" dirty="0"/>
              <a:t>Q3</a:t>
            </a:r>
            <a:r>
              <a:rPr lang="zh-CN" altLang="en-US" dirty="0"/>
              <a:t>截止右片的</a:t>
            </a:r>
            <a:r>
              <a:rPr lang="en-US" altLang="zh-CN" dirty="0"/>
              <a:t>SRSI</a:t>
            </a:r>
            <a:r>
              <a:rPr lang="zh-CN" altLang="en-US" dirty="0"/>
              <a:t>，实现低位数据项高位右移。右边移位寄存器输入高位数据</a:t>
            </a:r>
            <a:r>
              <a:rPr lang="en-US" altLang="zh-CN" dirty="0"/>
              <a:t>D4~D7</a:t>
            </a:r>
            <a:r>
              <a:rPr lang="zh-CN" altLang="en-US" dirty="0"/>
              <a:t>，</a:t>
            </a:r>
            <a:r>
              <a:rPr lang="en-US" altLang="zh-CN" dirty="0"/>
              <a:t>SLSI</a:t>
            </a:r>
            <a:r>
              <a:rPr lang="zh-CN" altLang="en-US" dirty="0"/>
              <a:t>接收串行输入的左移数据，</a:t>
            </a:r>
            <a:r>
              <a:rPr lang="en-US" altLang="zh-CN" dirty="0"/>
              <a:t>Q4</a:t>
            </a:r>
            <a:r>
              <a:rPr lang="zh-CN" altLang="en-US" dirty="0"/>
              <a:t>截止左片的</a:t>
            </a:r>
            <a:r>
              <a:rPr lang="en-US" altLang="zh-CN" dirty="0"/>
              <a:t>SLSI</a:t>
            </a:r>
            <a:r>
              <a:rPr lang="zh-CN" altLang="en-US" dirty="0"/>
              <a:t>，实现高位数据项低位左移。</a:t>
            </a:r>
            <a:endParaRPr lang="zh-CN" altLang="en-US" dirty="0"/>
          </a:p>
          <a:p>
            <a:r>
              <a:rPr lang="zh-CN" altLang="en-US" dirty="0"/>
              <a:t>构成</a:t>
            </a:r>
            <a:r>
              <a:rPr lang="en-US" altLang="zh-CN" dirty="0"/>
              <a:t>8</a:t>
            </a:r>
            <a:r>
              <a:rPr lang="zh-CN" altLang="en-US" dirty="0"/>
              <a:t>位移位寄存器。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05476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6A2CCDED-B7AA-429E-95A8-0FF683A12515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752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endParaRPr lang="zh-CN" altLang="en-US"/>
          </a:p>
        </p:txBody>
      </p:sp>
      <p:sp>
        <p:nvSpPr>
          <p:cNvPr id="107524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6756C344-54B4-4A7E-9DFC-C4048288ECA0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957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endParaRPr lang="zh-CN" altLang="en-US"/>
          </a:p>
        </p:txBody>
      </p:sp>
      <p:sp>
        <p:nvSpPr>
          <p:cNvPr id="109572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082E3DD2-DA22-40B7-B074-2E9F5B57819A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endParaRPr lang="zh-CN" altLang="en-US"/>
          </a:p>
        </p:txBody>
      </p:sp>
      <p:sp>
        <p:nvSpPr>
          <p:cNvPr id="111620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7BE4CFC1-260B-4AE0-A0F5-4D9EA95ADFC7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endParaRPr lang="zh-CN" altLang="en-US"/>
          </a:p>
        </p:txBody>
      </p:sp>
      <p:sp>
        <p:nvSpPr>
          <p:cNvPr id="113668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345D120B-40AD-495B-91D4-3FBE39683A24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endParaRPr lang="zh-CN" altLang="en-US"/>
          </a:p>
        </p:txBody>
      </p:sp>
      <p:sp>
        <p:nvSpPr>
          <p:cNvPr id="115716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8339F3BD-90EB-4AAE-B7C5-71731EDE40DF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/>
              <a:t>对分析过程进行总结</a:t>
            </a:r>
            <a:endParaRPr lang="zh-CN" altLang="en-US"/>
          </a:p>
        </p:txBody>
      </p:sp>
      <p:sp>
        <p:nvSpPr>
          <p:cNvPr id="17412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CAA364D9-B695-4D58-939B-F714D914340D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endParaRPr lang="zh-CN" altLang="en-US"/>
          </a:p>
        </p:txBody>
      </p:sp>
      <p:sp>
        <p:nvSpPr>
          <p:cNvPr id="121860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26B3812F-39F7-44B7-9398-D3E9A5FBB94E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endParaRPr lang="zh-CN" altLang="en-US"/>
          </a:p>
        </p:txBody>
      </p:sp>
      <p:sp>
        <p:nvSpPr>
          <p:cNvPr id="121860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26B3812F-39F7-44B7-9398-D3E9A5FBB94E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endParaRPr lang="zh-CN" altLang="en-US"/>
          </a:p>
        </p:txBody>
      </p:sp>
      <p:sp>
        <p:nvSpPr>
          <p:cNvPr id="121860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26B3812F-39F7-44B7-9398-D3E9A5FBB94E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endParaRPr lang="zh-CN" altLang="en-US"/>
          </a:p>
        </p:txBody>
      </p:sp>
      <p:sp>
        <p:nvSpPr>
          <p:cNvPr id="121860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26B3812F-39F7-44B7-9398-D3E9A5FBB94E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endParaRPr lang="zh-CN" altLang="en-US"/>
          </a:p>
        </p:txBody>
      </p:sp>
      <p:sp>
        <p:nvSpPr>
          <p:cNvPr id="121860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26B3812F-39F7-44B7-9398-D3E9A5FBB94E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endParaRPr lang="zh-CN" altLang="en-US"/>
          </a:p>
        </p:txBody>
      </p:sp>
      <p:sp>
        <p:nvSpPr>
          <p:cNvPr id="121860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26B3812F-39F7-44B7-9398-D3E9A5FBB94E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98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endParaRPr lang="zh-CN" altLang="en-US"/>
          </a:p>
        </p:txBody>
      </p:sp>
      <p:sp>
        <p:nvSpPr>
          <p:cNvPr id="119812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39C884A8-C5B3-4C81-B316-17B5A26E5E5A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 dirty="0"/>
              <a:t>    异步分析步骤同同步，注意：由于各触发器没有公共的时钟脉冲，分析各触发器状态转换时，除了要考虑驱动信号外，还要考虑时钟脉冲</a:t>
            </a:r>
            <a:r>
              <a:rPr lang="en-US" altLang="zh-CN" dirty="0"/>
              <a:t>CP</a:t>
            </a:r>
            <a:r>
              <a:rPr lang="zh-CN" altLang="en-US" dirty="0"/>
              <a:t>端的情况。触发器只有在</a:t>
            </a:r>
            <a:r>
              <a:rPr lang="en-US" altLang="zh-CN" dirty="0"/>
              <a:t>CP</a:t>
            </a:r>
            <a:r>
              <a:rPr lang="zh-CN" altLang="en-US" dirty="0"/>
              <a:t>脉冲有效时，电路状态才发生转换，否则保持。</a:t>
            </a:r>
            <a:endParaRPr lang="zh-CN" altLang="en-US" dirty="0"/>
          </a:p>
          <a:p>
            <a:r>
              <a:rPr lang="zh-CN" altLang="en-US" dirty="0"/>
              <a:t>    缺点：速度低，易产生冒险竞争，不易排除，实用意义不大。此处介绍有助于从不同角度去认识时序电路的特性。</a:t>
            </a:r>
            <a:endParaRPr lang="zh-CN" altLang="en-US" dirty="0"/>
          </a:p>
          <a:p>
            <a:r>
              <a:rPr lang="zh-CN" altLang="en-US" dirty="0"/>
              <a:t>    </a:t>
            </a:r>
            <a:endParaRPr lang="zh-CN" altLang="en-US" dirty="0"/>
          </a:p>
          <a:p>
            <a:r>
              <a:rPr lang="zh-CN" altLang="en-US" dirty="0"/>
              <a:t>    式中下箭头表示时钟信号的下降沿。规定触发器产生有效触发边沿时</a:t>
            </a:r>
            <a:r>
              <a:rPr lang="en-US" altLang="zh-CN" dirty="0"/>
              <a:t>CP=1</a:t>
            </a:r>
            <a:r>
              <a:rPr lang="zh-CN" altLang="en-US" dirty="0"/>
              <a:t>，无效</a:t>
            </a:r>
            <a:r>
              <a:rPr lang="en-US" altLang="zh-CN" dirty="0"/>
              <a:t>CP=0.</a:t>
            </a:r>
            <a:r>
              <a:rPr lang="zh-CN" altLang="en-US" dirty="0"/>
              <a:t>只有当现态为</a:t>
            </a:r>
            <a:r>
              <a:rPr lang="en-US" altLang="zh-CN" dirty="0"/>
              <a:t>1</a:t>
            </a:r>
            <a:r>
              <a:rPr lang="zh-CN" altLang="en-US" dirty="0"/>
              <a:t>，次态为</a:t>
            </a:r>
            <a:r>
              <a:rPr lang="en-US" altLang="zh-CN" dirty="0"/>
              <a:t>0</a:t>
            </a:r>
            <a:r>
              <a:rPr lang="zh-CN" altLang="en-US" dirty="0"/>
              <a:t>时，</a:t>
            </a:r>
            <a:r>
              <a:rPr lang="en-US" altLang="zh-CN" dirty="0"/>
              <a:t>CP=1.</a:t>
            </a:r>
            <a:endParaRPr lang="en-US" altLang="zh-CN" dirty="0"/>
          </a:p>
          <a:p>
            <a:r>
              <a:rPr lang="zh-CN" altLang="en-US" dirty="0"/>
              <a:t>第一级触发器的时钟</a:t>
            </a:r>
            <a:r>
              <a:rPr lang="en-US" altLang="zh-CN" dirty="0"/>
              <a:t>CLK</a:t>
            </a:r>
            <a:r>
              <a:rPr lang="zh-CN" altLang="en-US" dirty="0"/>
              <a:t>总是有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0</a:t>
            </a:r>
            <a:r>
              <a:rPr lang="zh-CN" altLang="en-US" dirty="0"/>
              <a:t>的跳变，故，恒有</a:t>
            </a:r>
            <a:r>
              <a:rPr lang="en-US" altLang="zh-CN" dirty="0"/>
              <a:t>CP1=1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9460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31122247-A70B-4575-A232-79E5DB8B2BF9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en-US" altLang="zh-CN"/>
              <a:t>“2”:</a:t>
            </a:r>
            <a:r>
              <a:rPr lang="zh-CN" altLang="en-US"/>
              <a:t>式中加入了时钟方程，只有当</a:t>
            </a:r>
            <a:r>
              <a:rPr lang="en-US" altLang="zh-CN"/>
              <a:t>CP</a:t>
            </a:r>
            <a:r>
              <a:rPr lang="zh-CN" altLang="en-US"/>
              <a:t>有效（为</a:t>
            </a:r>
            <a:r>
              <a:rPr lang="en-US" altLang="zh-CN"/>
              <a:t>1</a:t>
            </a:r>
            <a:r>
              <a:rPr lang="zh-CN" altLang="en-US"/>
              <a:t>）时，触发器才有次态输出，当</a:t>
            </a:r>
            <a:r>
              <a:rPr lang="en-US" altLang="zh-CN"/>
              <a:t>CP</a:t>
            </a:r>
            <a:r>
              <a:rPr lang="zh-CN" altLang="en-US"/>
              <a:t>无效（为</a:t>
            </a:r>
            <a:r>
              <a:rPr lang="en-US" altLang="zh-CN"/>
              <a:t>0</a:t>
            </a:r>
            <a:r>
              <a:rPr lang="zh-CN" altLang="en-US"/>
              <a:t>）时，并非是次态为</a:t>
            </a:r>
            <a:r>
              <a:rPr lang="en-US" altLang="zh-CN"/>
              <a:t>0</a:t>
            </a:r>
            <a:r>
              <a:rPr lang="zh-CN" altLang="en-US"/>
              <a:t>，而是保持现态</a:t>
            </a:r>
            <a:endParaRPr lang="zh-CN" altLang="en-US"/>
          </a:p>
        </p:txBody>
      </p:sp>
      <p:sp>
        <p:nvSpPr>
          <p:cNvPr id="21508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9467D347-A9A7-4B0C-8D87-C496769EF3A9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BA9DF-11C6-4871-A9BB-21A7DFF9FC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 dirty="0"/>
              <a:t>说明功能：有效序列共</a:t>
            </a:r>
            <a:r>
              <a:rPr lang="en-US" altLang="zh-CN" dirty="0"/>
              <a:t>10</a:t>
            </a:r>
            <a:r>
              <a:rPr lang="zh-CN" altLang="en-US" dirty="0"/>
              <a:t>组，是一个十进制异步加法计数器（</a:t>
            </a:r>
            <a:r>
              <a:rPr lang="en-US" altLang="zh-CN" dirty="0"/>
              <a:t>8421BCD</a:t>
            </a:r>
            <a:r>
              <a:rPr lang="zh-CN" altLang="en-US" dirty="0"/>
              <a:t>码加法计数器）。无效状态没有形成无效循环，若有干扰信号则电路可以跳到有效循环组中，所以具有自启动功能。</a:t>
            </a:r>
            <a:endParaRPr lang="zh-CN" altLang="en-US" dirty="0"/>
          </a:p>
        </p:txBody>
      </p:sp>
      <p:sp>
        <p:nvSpPr>
          <p:cNvPr id="24580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EBF4DDB-4A5F-419B-9247-82869C20B3C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/>
              <a:t>要求采用尽量少的触发器和逻辑门来实现所需的逻辑功能。</a:t>
            </a:r>
            <a:endParaRPr lang="zh-CN" altLang="en-US"/>
          </a:p>
        </p:txBody>
      </p:sp>
      <p:sp>
        <p:nvSpPr>
          <p:cNvPr id="26628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AE8A2B5B-B4C1-4805-90BE-950BDAAB9459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/>
              <a:t>要求采用尽量少的触发器和逻辑门来实现所需的逻辑功能。</a:t>
            </a:r>
            <a:endParaRPr lang="zh-CN" altLang="en-US"/>
          </a:p>
        </p:txBody>
      </p:sp>
      <p:sp>
        <p:nvSpPr>
          <p:cNvPr id="26628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AE8A2B5B-B4C1-4805-90BE-950BDAAB9459}" type="slidenum">
              <a:rPr lang="zh-CN" altLang="en-US" sz="1200"/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7002"/>
            <a:ext cx="12192000" cy="60120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3425" y="466537"/>
            <a:ext cx="428625" cy="41148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1198185" y="4665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800" dirty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数字电路课程</a:t>
            </a:r>
            <a:endParaRPr kumimoji="1" lang="zh-CN" altLang="en-US" sz="1800" dirty="0">
              <a:solidFill>
                <a:srgbClr val="005286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5838981" y="2681755"/>
            <a:ext cx="1498392" cy="480023"/>
          </a:xfrm>
        </p:spPr>
        <p:txBody>
          <a:bodyPr>
            <a:normAutofit/>
          </a:bodyPr>
          <a:lstStyle>
            <a:lvl1pPr>
              <a:defRPr sz="2000" b="1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第*章</a:t>
            </a:r>
            <a:endParaRPr kumimoji="1"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1404937" y="3321478"/>
            <a:ext cx="5932436" cy="793322"/>
          </a:xfrm>
        </p:spPr>
        <p:txBody>
          <a:bodyPr>
            <a:noAutofit/>
          </a:bodyPr>
          <a:lstStyle>
            <a:lvl1pPr algn="r">
              <a:defRPr sz="3600" b="1" i="0">
                <a:solidFill>
                  <a:srgbClr val="005286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章节名称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7002"/>
            <a:ext cx="12192000" cy="60120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3425" y="466537"/>
            <a:ext cx="428625" cy="41148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1198185" y="4665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800" dirty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数字电路课程</a:t>
            </a:r>
            <a:endParaRPr kumimoji="1" lang="zh-CN" altLang="en-US" sz="1800" dirty="0">
              <a:solidFill>
                <a:srgbClr val="005286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5838981" y="2681755"/>
            <a:ext cx="1498392" cy="480023"/>
          </a:xfrm>
        </p:spPr>
        <p:txBody>
          <a:bodyPr>
            <a:normAutofit/>
          </a:bodyPr>
          <a:lstStyle>
            <a:lvl1pPr>
              <a:defRPr sz="2000" b="1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第*章</a:t>
            </a:r>
            <a:endParaRPr kumimoji="1"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1404937" y="3321478"/>
            <a:ext cx="5932436" cy="793322"/>
          </a:xfrm>
        </p:spPr>
        <p:txBody>
          <a:bodyPr>
            <a:noAutofit/>
          </a:bodyPr>
          <a:lstStyle>
            <a:lvl1pPr algn="r">
              <a:defRPr sz="3600" b="1" i="0">
                <a:solidFill>
                  <a:srgbClr val="005286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章节名称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1877317" y="3169249"/>
            <a:ext cx="3451194" cy="803661"/>
          </a:xfrm>
        </p:spPr>
        <p:txBody>
          <a:bodyPr>
            <a:noAutofit/>
          </a:bodyPr>
          <a:lstStyle>
            <a:lvl1pPr algn="r">
              <a:defRPr sz="3600" b="1" i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第*章</a:t>
            </a:r>
            <a:endParaRPr kumimoji="1" lang="zh-CN" altLang="en-US" dirty="0"/>
          </a:p>
        </p:txBody>
      </p:sp>
      <p:sp>
        <p:nvSpPr>
          <p:cNvPr id="7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5477367" y="3674656"/>
            <a:ext cx="5932436" cy="793322"/>
          </a:xfrm>
        </p:spPr>
        <p:txBody>
          <a:bodyPr>
            <a:noAutofit/>
          </a:bodyPr>
          <a:lstStyle>
            <a:lvl1pPr algn="l">
              <a:defRPr sz="3600" b="1" i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章节名称</a:t>
            </a:r>
            <a:endParaRPr kumimoji="1" lang="zh-CN" altLang="en-US" dirty="0"/>
          </a:p>
        </p:txBody>
      </p:sp>
      <p:sp>
        <p:nvSpPr>
          <p:cNvPr id="4" name="椭圆 3"/>
          <p:cNvSpPr/>
          <p:nvPr userDrawn="1"/>
        </p:nvSpPr>
        <p:spPr>
          <a:xfrm rot="16200000" flipV="1">
            <a:off x="4173739" y="3626413"/>
            <a:ext cx="2652976" cy="45719"/>
          </a:xfrm>
          <a:prstGeom prst="ellipse">
            <a:avLst/>
          </a:prstGeom>
          <a:solidFill>
            <a:srgbClr val="005286"/>
          </a:solidFill>
          <a:ln>
            <a:solidFill>
              <a:srgbClr val="0052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1877317" y="3169249"/>
            <a:ext cx="3451194" cy="803661"/>
          </a:xfrm>
        </p:spPr>
        <p:txBody>
          <a:bodyPr>
            <a:noAutofit/>
          </a:bodyPr>
          <a:lstStyle>
            <a:lvl1pPr algn="r">
              <a:defRPr sz="3600" b="1" i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第*章</a:t>
            </a:r>
            <a:endParaRPr kumimoji="1" lang="zh-CN" altLang="en-US" dirty="0"/>
          </a:p>
        </p:txBody>
      </p:sp>
      <p:sp>
        <p:nvSpPr>
          <p:cNvPr id="7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5477367" y="3674656"/>
            <a:ext cx="5932436" cy="793322"/>
          </a:xfrm>
        </p:spPr>
        <p:txBody>
          <a:bodyPr>
            <a:noAutofit/>
          </a:bodyPr>
          <a:lstStyle>
            <a:lvl1pPr algn="l">
              <a:defRPr sz="3600" b="1" i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章节名称</a:t>
            </a:r>
            <a:endParaRPr kumimoji="1" lang="zh-CN" altLang="en-US" dirty="0"/>
          </a:p>
        </p:txBody>
      </p:sp>
      <p:sp>
        <p:nvSpPr>
          <p:cNvPr id="4" name="椭圆 3"/>
          <p:cNvSpPr/>
          <p:nvPr userDrawn="1"/>
        </p:nvSpPr>
        <p:spPr>
          <a:xfrm rot="16200000" flipV="1">
            <a:off x="4173739" y="3626413"/>
            <a:ext cx="2652976" cy="45719"/>
          </a:xfrm>
          <a:prstGeom prst="ellipse">
            <a:avLst/>
          </a:prstGeom>
          <a:solidFill>
            <a:srgbClr val="005286"/>
          </a:solidFill>
          <a:ln>
            <a:solidFill>
              <a:srgbClr val="0052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3129782" y="3429000"/>
            <a:ext cx="5932436" cy="793322"/>
          </a:xfrm>
        </p:spPr>
        <p:txBody>
          <a:bodyPr>
            <a:noAutofit/>
          </a:bodyPr>
          <a:lstStyle>
            <a:lvl1pPr algn="ctr">
              <a:defRPr sz="3600" b="1" i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章节名称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>
            <a:off x="2446866" y="2446867"/>
            <a:ext cx="7298267" cy="69426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+mj-ea"/>
              <a:ea typeface="+mj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4061043" y="2586629"/>
            <a:ext cx="8972767" cy="518583"/>
          </a:xfrm>
        </p:spPr>
        <p:txBody>
          <a:bodyPr/>
          <a:lstStyle>
            <a:lvl1pPr>
              <a:defRPr b="1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当前节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4061042" y="1892083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4052575" y="1337299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4044108" y="782515"/>
            <a:ext cx="900204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1042" y="3284288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4044108" y="3897872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4027174" y="4511456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4010240" y="5125040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8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4010240" y="5738624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3993306" y="6352208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20" hasCustomPrompt="1"/>
          </p:nvPr>
        </p:nvSpPr>
        <p:spPr>
          <a:xfrm>
            <a:off x="4031769" y="238175"/>
            <a:ext cx="900204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>
            <a:off x="2446866" y="4241153"/>
            <a:ext cx="7298267" cy="69426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+mj-ea"/>
              <a:ea typeface="+mj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3327797" y="4380915"/>
            <a:ext cx="11720553" cy="518583"/>
          </a:xfrm>
        </p:spPr>
        <p:txBody>
          <a:bodyPr/>
          <a:lstStyle>
            <a:lvl1pPr>
              <a:defRPr b="1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当前节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3327797" y="3686369"/>
            <a:ext cx="11720553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19330" y="3131585"/>
            <a:ext cx="11738012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310863" y="2576801"/>
            <a:ext cx="1175547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3327797" y="5078574"/>
            <a:ext cx="1172055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3310863" y="5692158"/>
            <a:ext cx="11755467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3293929" y="6305742"/>
            <a:ext cx="1179038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3276996" y="6919326"/>
            <a:ext cx="11807322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8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3328847" y="2016253"/>
            <a:ext cx="1175547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3320450" y="1456286"/>
            <a:ext cx="1175547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alphaModFix amt="19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482931"/>
            <a:ext cx="27432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>
            <a:alphaModFix amt="9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>
            <a:off x="1927761" y="4015539"/>
            <a:ext cx="8122721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19033" y="4069327"/>
            <a:ext cx="520730" cy="568637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3039763" y="4155301"/>
            <a:ext cx="5190471" cy="518583"/>
          </a:xfrm>
        </p:spPr>
        <p:txBody>
          <a:bodyPr/>
          <a:lstStyle>
            <a:lvl1pPr>
              <a:defRPr b="1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当前节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3039763" y="3460755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031296" y="2905971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022829" y="2351187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39763" y="4852960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3022829" y="5466544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3005895" y="6080128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2988961" y="6693712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3129782" y="3429000"/>
            <a:ext cx="5932436" cy="793322"/>
          </a:xfrm>
        </p:spPr>
        <p:txBody>
          <a:bodyPr>
            <a:noAutofit/>
          </a:bodyPr>
          <a:lstStyle>
            <a:lvl1pPr algn="ctr">
              <a:defRPr sz="3600" b="1" i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章节名称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>
            <a:off x="2446866" y="2446867"/>
            <a:ext cx="7298267" cy="69426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+mj-ea"/>
              <a:ea typeface="+mj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4061043" y="2586629"/>
            <a:ext cx="8972767" cy="518583"/>
          </a:xfrm>
        </p:spPr>
        <p:txBody>
          <a:bodyPr/>
          <a:lstStyle>
            <a:lvl1pPr>
              <a:defRPr b="1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当前节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4061042" y="1892083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4052575" y="1337299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4044108" y="782515"/>
            <a:ext cx="900204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1042" y="3284288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4044108" y="3897872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4027174" y="4511456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4010240" y="5125040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8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4010240" y="5738624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3993306" y="6352208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20" hasCustomPrompt="1"/>
          </p:nvPr>
        </p:nvSpPr>
        <p:spPr>
          <a:xfrm>
            <a:off x="4031769" y="238175"/>
            <a:ext cx="900204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>
            <a:off x="2446866" y="4241153"/>
            <a:ext cx="7298267" cy="69426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>
              <a:latin typeface="+mj-ea"/>
              <a:ea typeface="+mj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3327797" y="4380915"/>
            <a:ext cx="11720553" cy="518583"/>
          </a:xfrm>
        </p:spPr>
        <p:txBody>
          <a:bodyPr/>
          <a:lstStyle>
            <a:lvl1pPr>
              <a:defRPr b="1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当前节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3327797" y="3686369"/>
            <a:ext cx="11720553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19330" y="3131585"/>
            <a:ext cx="11738012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310863" y="2576801"/>
            <a:ext cx="1175547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3327797" y="5078574"/>
            <a:ext cx="1172055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3310863" y="5692158"/>
            <a:ext cx="11755467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3293929" y="6305742"/>
            <a:ext cx="1179038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3276996" y="6919326"/>
            <a:ext cx="11807322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8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3328847" y="2016253"/>
            <a:ext cx="1175547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3320450" y="1456286"/>
            <a:ext cx="1175547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alphaModFix amt="19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>
            <a:alphaModFix amt="9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>
            <a:off x="1927761" y="4015539"/>
            <a:ext cx="8122721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19033" y="4069327"/>
            <a:ext cx="520730" cy="568637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3039763" y="4155301"/>
            <a:ext cx="5190471" cy="518583"/>
          </a:xfrm>
        </p:spPr>
        <p:txBody>
          <a:bodyPr/>
          <a:lstStyle>
            <a:lvl1pPr>
              <a:defRPr b="1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当前节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3039763" y="3460755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031296" y="2905971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022829" y="2351187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  <a:endParaRPr kumimoji="1" lang="zh-CN" altLang="en-US" dirty="0"/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39763" y="4852960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3022829" y="5466544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3005895" y="6080128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2988961" y="6693712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8" Type="http://schemas.openxmlformats.org/officeDocument/2006/relationships/theme" Target="../theme/theme2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.bin"/><Relationship Id="rId8" Type="http://schemas.openxmlformats.org/officeDocument/2006/relationships/tags" Target="../tags/tag103.xml"/><Relationship Id="rId7" Type="http://schemas.openxmlformats.org/officeDocument/2006/relationships/image" Target="../media/image27.wmf"/><Relationship Id="rId6" Type="http://schemas.openxmlformats.org/officeDocument/2006/relationships/oleObject" Target="../embeddings/oleObject6.bin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5" Type="http://schemas.openxmlformats.org/officeDocument/2006/relationships/notesSlide" Target="../notesSlides/notesSlide1.xml"/><Relationship Id="rId34" Type="http://schemas.openxmlformats.org/officeDocument/2006/relationships/vmlDrawing" Target="../drawings/vmlDrawing3.vml"/><Relationship Id="rId33" Type="http://schemas.openxmlformats.org/officeDocument/2006/relationships/slideLayout" Target="../slideLayouts/slideLayout6.xml"/><Relationship Id="rId32" Type="http://schemas.openxmlformats.org/officeDocument/2006/relationships/oleObject" Target="../embeddings/oleObject17.bin"/><Relationship Id="rId31" Type="http://schemas.openxmlformats.org/officeDocument/2006/relationships/oleObject" Target="../embeddings/oleObject16.bin"/><Relationship Id="rId30" Type="http://schemas.openxmlformats.org/officeDocument/2006/relationships/oleObject" Target="../embeddings/oleObject15.bin"/><Relationship Id="rId3" Type="http://schemas.openxmlformats.org/officeDocument/2006/relationships/image" Target="../media/image26.wmf"/><Relationship Id="rId29" Type="http://schemas.openxmlformats.org/officeDocument/2006/relationships/oleObject" Target="../embeddings/oleObject14.bin"/><Relationship Id="rId28" Type="http://schemas.openxmlformats.org/officeDocument/2006/relationships/oleObject" Target="../embeddings/oleObject13.bin"/><Relationship Id="rId27" Type="http://schemas.openxmlformats.org/officeDocument/2006/relationships/oleObject" Target="../embeddings/oleObject12.bin"/><Relationship Id="rId26" Type="http://schemas.openxmlformats.org/officeDocument/2006/relationships/oleObject" Target="../embeddings/oleObject11.bin"/><Relationship Id="rId25" Type="http://schemas.openxmlformats.org/officeDocument/2006/relationships/image" Target="../media/image24.wmf"/><Relationship Id="rId24" Type="http://schemas.openxmlformats.org/officeDocument/2006/relationships/oleObject" Target="../embeddings/oleObject10.bin"/><Relationship Id="rId23" Type="http://schemas.openxmlformats.org/officeDocument/2006/relationships/tags" Target="../tags/tag111.xml"/><Relationship Id="rId22" Type="http://schemas.openxmlformats.org/officeDocument/2006/relationships/tags" Target="../tags/tag110.xml"/><Relationship Id="rId21" Type="http://schemas.openxmlformats.org/officeDocument/2006/relationships/tags" Target="../tags/tag109.xml"/><Relationship Id="rId20" Type="http://schemas.openxmlformats.org/officeDocument/2006/relationships/tags" Target="../tags/tag108.xml"/><Relationship Id="rId2" Type="http://schemas.openxmlformats.org/officeDocument/2006/relationships/oleObject" Target="../embeddings/oleObject5.bin"/><Relationship Id="rId19" Type="http://schemas.openxmlformats.org/officeDocument/2006/relationships/image" Target="../media/image31.png"/><Relationship Id="rId18" Type="http://schemas.openxmlformats.org/officeDocument/2006/relationships/tags" Target="../tags/tag107.xml"/><Relationship Id="rId17" Type="http://schemas.openxmlformats.org/officeDocument/2006/relationships/tags" Target="../tags/tag106.xml"/><Relationship Id="rId16" Type="http://schemas.openxmlformats.org/officeDocument/2006/relationships/image" Target="../media/image30.wmf"/><Relationship Id="rId15" Type="http://schemas.openxmlformats.org/officeDocument/2006/relationships/oleObject" Target="../embeddings/oleObject9.bin"/><Relationship Id="rId14" Type="http://schemas.openxmlformats.org/officeDocument/2006/relationships/tags" Target="../tags/tag105.xml"/><Relationship Id="rId13" Type="http://schemas.openxmlformats.org/officeDocument/2006/relationships/image" Target="../media/image29.wmf"/><Relationship Id="rId12" Type="http://schemas.openxmlformats.org/officeDocument/2006/relationships/oleObject" Target="../embeddings/oleObject8.bin"/><Relationship Id="rId11" Type="http://schemas.openxmlformats.org/officeDocument/2006/relationships/tags" Target="../tags/tag104.xml"/><Relationship Id="rId10" Type="http://schemas.openxmlformats.org/officeDocument/2006/relationships/image" Target="../media/image28.wmf"/><Relationship Id="rId1" Type="http://schemas.openxmlformats.org/officeDocument/2006/relationships/tags" Target="../tags/tag10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emf"/><Relationship Id="rId8" Type="http://schemas.openxmlformats.org/officeDocument/2006/relationships/oleObject" Target="../embeddings/oleObject18.bin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image" Target="../media/image33.png"/><Relationship Id="rId26" Type="http://schemas.openxmlformats.org/officeDocument/2006/relationships/notesSlide" Target="../notesSlides/notesSlide2.xml"/><Relationship Id="rId25" Type="http://schemas.openxmlformats.org/officeDocument/2006/relationships/vmlDrawing" Target="../drawings/vmlDrawing4.vml"/><Relationship Id="rId24" Type="http://schemas.openxmlformats.org/officeDocument/2006/relationships/slideLayout" Target="../slideLayouts/slideLayout6.xml"/><Relationship Id="rId23" Type="http://schemas.openxmlformats.org/officeDocument/2006/relationships/image" Target="../media/image36.png"/><Relationship Id="rId22" Type="http://schemas.openxmlformats.org/officeDocument/2006/relationships/tags" Target="../tags/tag128.xml"/><Relationship Id="rId21" Type="http://schemas.openxmlformats.org/officeDocument/2006/relationships/tags" Target="../tags/tag127.xml"/><Relationship Id="rId20" Type="http://schemas.openxmlformats.org/officeDocument/2006/relationships/tags" Target="../tags/tag126.xml"/><Relationship Id="rId2" Type="http://schemas.openxmlformats.org/officeDocument/2006/relationships/tags" Target="../tags/tag112.xml"/><Relationship Id="rId19" Type="http://schemas.openxmlformats.org/officeDocument/2006/relationships/tags" Target="../tags/tag125.xml"/><Relationship Id="rId18" Type="http://schemas.openxmlformats.org/officeDocument/2006/relationships/image" Target="../media/image35.png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emf"/><Relationship Id="rId8" Type="http://schemas.openxmlformats.org/officeDocument/2006/relationships/oleObject" Target="../embeddings/oleObject20.bin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9.bin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7" Type="http://schemas.openxmlformats.org/officeDocument/2006/relationships/notesSlide" Target="../notesSlides/notesSlide4.xml"/><Relationship Id="rId16" Type="http://schemas.openxmlformats.org/officeDocument/2006/relationships/vmlDrawing" Target="../drawings/vmlDrawing5.vml"/><Relationship Id="rId15" Type="http://schemas.openxmlformats.org/officeDocument/2006/relationships/slideLayout" Target="../slideLayouts/slideLayout6.xml"/><Relationship Id="rId14" Type="http://schemas.openxmlformats.org/officeDocument/2006/relationships/tags" Target="../tags/tag142.xml"/><Relationship Id="rId13" Type="http://schemas.openxmlformats.org/officeDocument/2006/relationships/tags" Target="../tags/tag141.xml"/><Relationship Id="rId12" Type="http://schemas.openxmlformats.org/officeDocument/2006/relationships/tags" Target="../tags/tag140.xml"/><Relationship Id="rId11" Type="http://schemas.openxmlformats.org/officeDocument/2006/relationships/tags" Target="../tags/tag139.xml"/><Relationship Id="rId10" Type="http://schemas.openxmlformats.org/officeDocument/2006/relationships/tags" Target="../tags/tag138.xml"/><Relationship Id="rId1" Type="http://schemas.openxmlformats.org/officeDocument/2006/relationships/tags" Target="../tags/tag13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wmf"/><Relationship Id="rId8" Type="http://schemas.openxmlformats.org/officeDocument/2006/relationships/oleObject" Target="../embeddings/oleObject22.bin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image" Target="../media/image38.emf"/><Relationship Id="rId20" Type="http://schemas.openxmlformats.org/officeDocument/2006/relationships/notesSlide" Target="../notesSlides/notesSlide5.xml"/><Relationship Id="rId2" Type="http://schemas.openxmlformats.org/officeDocument/2006/relationships/oleObject" Target="../embeddings/oleObject21.bin"/><Relationship Id="rId19" Type="http://schemas.openxmlformats.org/officeDocument/2006/relationships/vmlDrawing" Target="../drawings/vmlDrawing6.vml"/><Relationship Id="rId18" Type="http://schemas.openxmlformats.org/officeDocument/2006/relationships/slideLayout" Target="../slideLayouts/slideLayout6.xml"/><Relationship Id="rId17" Type="http://schemas.openxmlformats.org/officeDocument/2006/relationships/image" Target="../media/image31.png"/><Relationship Id="rId16" Type="http://schemas.openxmlformats.org/officeDocument/2006/relationships/tags" Target="../tags/tag152.xml"/><Relationship Id="rId15" Type="http://schemas.openxmlformats.org/officeDocument/2006/relationships/tags" Target="../tags/tag151.xml"/><Relationship Id="rId14" Type="http://schemas.openxmlformats.org/officeDocument/2006/relationships/tags" Target="../tags/tag150.xml"/><Relationship Id="rId13" Type="http://schemas.openxmlformats.org/officeDocument/2006/relationships/image" Target="../media/image41.png"/><Relationship Id="rId12" Type="http://schemas.openxmlformats.org/officeDocument/2006/relationships/tags" Target="../tags/tag149.xml"/><Relationship Id="rId11" Type="http://schemas.openxmlformats.org/officeDocument/2006/relationships/image" Target="../media/image40.png"/><Relationship Id="rId10" Type="http://schemas.openxmlformats.org/officeDocument/2006/relationships/tags" Target="../tags/tag148.xml"/><Relationship Id="rId1" Type="http://schemas.openxmlformats.org/officeDocument/2006/relationships/tags" Target="../tags/tag14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.bin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23.bin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9" Type="http://schemas.openxmlformats.org/officeDocument/2006/relationships/notesSlide" Target="../notesSlides/notesSlide6.xml"/><Relationship Id="rId28" Type="http://schemas.openxmlformats.org/officeDocument/2006/relationships/vmlDrawing" Target="../drawings/vmlDrawing7.vml"/><Relationship Id="rId27" Type="http://schemas.openxmlformats.org/officeDocument/2006/relationships/slideLayout" Target="../slideLayouts/slideLayout6.xml"/><Relationship Id="rId26" Type="http://schemas.openxmlformats.org/officeDocument/2006/relationships/tags" Target="../tags/tag173.xml"/><Relationship Id="rId25" Type="http://schemas.openxmlformats.org/officeDocument/2006/relationships/tags" Target="../tags/tag172.xml"/><Relationship Id="rId24" Type="http://schemas.openxmlformats.org/officeDocument/2006/relationships/tags" Target="../tags/tag171.xml"/><Relationship Id="rId23" Type="http://schemas.openxmlformats.org/officeDocument/2006/relationships/tags" Target="../tags/tag170.xml"/><Relationship Id="rId22" Type="http://schemas.openxmlformats.org/officeDocument/2006/relationships/tags" Target="../tags/tag169.xml"/><Relationship Id="rId21" Type="http://schemas.openxmlformats.org/officeDocument/2006/relationships/tags" Target="../tags/tag168.xml"/><Relationship Id="rId20" Type="http://schemas.openxmlformats.org/officeDocument/2006/relationships/tags" Target="../tags/tag167.xml"/><Relationship Id="rId2" Type="http://schemas.openxmlformats.org/officeDocument/2006/relationships/tags" Target="../tags/tag154.xml"/><Relationship Id="rId19" Type="http://schemas.openxmlformats.org/officeDocument/2006/relationships/tags" Target="../tags/tag166.xml"/><Relationship Id="rId18" Type="http://schemas.openxmlformats.org/officeDocument/2006/relationships/tags" Target="../tags/tag165.xml"/><Relationship Id="rId17" Type="http://schemas.openxmlformats.org/officeDocument/2006/relationships/tags" Target="../tags/tag164.xml"/><Relationship Id="rId16" Type="http://schemas.openxmlformats.org/officeDocument/2006/relationships/tags" Target="../tags/tag163.xml"/><Relationship Id="rId15" Type="http://schemas.openxmlformats.org/officeDocument/2006/relationships/tags" Target="../tags/tag162.xml"/><Relationship Id="rId14" Type="http://schemas.openxmlformats.org/officeDocument/2006/relationships/tags" Target="../tags/tag161.xml"/><Relationship Id="rId13" Type="http://schemas.openxmlformats.org/officeDocument/2006/relationships/tags" Target="../tags/tag160.xml"/><Relationship Id="rId12" Type="http://schemas.openxmlformats.org/officeDocument/2006/relationships/image" Target="../media/image43.png"/><Relationship Id="rId11" Type="http://schemas.openxmlformats.org/officeDocument/2006/relationships/tags" Target="../tags/tag159.xml"/><Relationship Id="rId10" Type="http://schemas.openxmlformats.org/officeDocument/2006/relationships/image" Target="../media/image39.wmf"/><Relationship Id="rId1" Type="http://schemas.openxmlformats.org/officeDocument/2006/relationships/tags" Target="../tags/tag15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image" Target="../media/image44.png"/><Relationship Id="rId18" Type="http://schemas.openxmlformats.org/officeDocument/2006/relationships/notesSlide" Target="../notesSlides/notesSlide7.xml"/><Relationship Id="rId17" Type="http://schemas.openxmlformats.org/officeDocument/2006/relationships/slideLayout" Target="../slideLayouts/slideLayout6.xml"/><Relationship Id="rId16" Type="http://schemas.openxmlformats.org/officeDocument/2006/relationships/image" Target="../media/image46.png"/><Relationship Id="rId15" Type="http://schemas.openxmlformats.org/officeDocument/2006/relationships/tags" Target="../tags/tag186.xml"/><Relationship Id="rId14" Type="http://schemas.openxmlformats.org/officeDocument/2006/relationships/tags" Target="../tags/tag185.xml"/><Relationship Id="rId13" Type="http://schemas.openxmlformats.org/officeDocument/2006/relationships/image" Target="../media/image45.png"/><Relationship Id="rId12" Type="http://schemas.openxmlformats.org/officeDocument/2006/relationships/tags" Target="../tags/tag184.xml"/><Relationship Id="rId11" Type="http://schemas.openxmlformats.org/officeDocument/2006/relationships/tags" Target="../tags/tag183.xml"/><Relationship Id="rId10" Type="http://schemas.openxmlformats.org/officeDocument/2006/relationships/tags" Target="../tags/tag182.xml"/><Relationship Id="rId1" Type="http://schemas.openxmlformats.org/officeDocument/2006/relationships/tags" Target="../tags/tag17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196.xml"/><Relationship Id="rId1" Type="http://schemas.openxmlformats.org/officeDocument/2006/relationships/tags" Target="../tags/tag18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05.xml"/><Relationship Id="rId8" Type="http://schemas.openxmlformats.org/officeDocument/2006/relationships/tags" Target="../tags/tag204.xml"/><Relationship Id="rId7" Type="http://schemas.openxmlformats.org/officeDocument/2006/relationships/tags" Target="../tags/tag203.x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0" Type="http://schemas.openxmlformats.org/officeDocument/2006/relationships/notesSlide" Target="../notesSlides/notesSlide8.xml"/><Relationship Id="rId2" Type="http://schemas.openxmlformats.org/officeDocument/2006/relationships/tags" Target="../tags/tag198.xml"/><Relationship Id="rId19" Type="http://schemas.openxmlformats.org/officeDocument/2006/relationships/slideLayout" Target="../slideLayouts/slideLayout6.xml"/><Relationship Id="rId18" Type="http://schemas.openxmlformats.org/officeDocument/2006/relationships/tags" Target="../tags/tag214.xml"/><Relationship Id="rId17" Type="http://schemas.openxmlformats.org/officeDocument/2006/relationships/tags" Target="../tags/tag213.xml"/><Relationship Id="rId16" Type="http://schemas.openxmlformats.org/officeDocument/2006/relationships/tags" Target="../tags/tag212.xml"/><Relationship Id="rId15" Type="http://schemas.openxmlformats.org/officeDocument/2006/relationships/tags" Target="../tags/tag211.xml"/><Relationship Id="rId14" Type="http://schemas.openxmlformats.org/officeDocument/2006/relationships/tags" Target="../tags/tag210.xml"/><Relationship Id="rId13" Type="http://schemas.openxmlformats.org/officeDocument/2006/relationships/tags" Target="../tags/tag209.xml"/><Relationship Id="rId12" Type="http://schemas.openxmlformats.org/officeDocument/2006/relationships/tags" Target="../tags/tag208.xml"/><Relationship Id="rId11" Type="http://schemas.openxmlformats.org/officeDocument/2006/relationships/tags" Target="../tags/tag207.xml"/><Relationship Id="rId10" Type="http://schemas.openxmlformats.org/officeDocument/2006/relationships/tags" Target="../tags/tag206.xml"/><Relationship Id="rId1" Type="http://schemas.openxmlformats.org/officeDocument/2006/relationships/tags" Target="../tags/tag197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18.xml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tags" Target="../tags/tag21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tags" Target="../tags/tag219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wmf"/><Relationship Id="rId8" Type="http://schemas.openxmlformats.org/officeDocument/2006/relationships/oleObject" Target="../embeddings/oleObject25.bin"/><Relationship Id="rId7" Type="http://schemas.openxmlformats.org/officeDocument/2006/relationships/tags" Target="../tags/tag228.xml"/><Relationship Id="rId6" Type="http://schemas.openxmlformats.org/officeDocument/2006/relationships/tags" Target="../tags/tag227.xml"/><Relationship Id="rId5" Type="http://schemas.openxmlformats.org/officeDocument/2006/relationships/image" Target="../media/image47.png"/><Relationship Id="rId4" Type="http://schemas.openxmlformats.org/officeDocument/2006/relationships/tags" Target="../tags/tag226.xml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4" Type="http://schemas.openxmlformats.org/officeDocument/2006/relationships/vmlDrawing" Target="../drawings/vmlDrawing8.vml"/><Relationship Id="rId13" Type="http://schemas.openxmlformats.org/officeDocument/2006/relationships/slideLayout" Target="../slideLayouts/slideLayout6.xml"/><Relationship Id="rId12" Type="http://schemas.openxmlformats.org/officeDocument/2006/relationships/tags" Target="../tags/tag231.xml"/><Relationship Id="rId11" Type="http://schemas.openxmlformats.org/officeDocument/2006/relationships/tags" Target="../tags/tag230.xml"/><Relationship Id="rId10" Type="http://schemas.openxmlformats.org/officeDocument/2006/relationships/tags" Target="../tags/tag229.xml"/><Relationship Id="rId1" Type="http://schemas.openxmlformats.org/officeDocument/2006/relationships/tags" Target="../tags/tag223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.bin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image" Target="../media/image50.png"/><Relationship Id="rId35" Type="http://schemas.openxmlformats.org/officeDocument/2006/relationships/vmlDrawing" Target="../drawings/vmlDrawing9.vml"/><Relationship Id="rId34" Type="http://schemas.openxmlformats.org/officeDocument/2006/relationships/slideLayout" Target="../slideLayouts/slideLayout6.xml"/><Relationship Id="rId33" Type="http://schemas.openxmlformats.org/officeDocument/2006/relationships/tags" Target="../tags/tag251.xml"/><Relationship Id="rId32" Type="http://schemas.openxmlformats.org/officeDocument/2006/relationships/tags" Target="../tags/tag250.xml"/><Relationship Id="rId31" Type="http://schemas.openxmlformats.org/officeDocument/2006/relationships/image" Target="../media/image47.png"/><Relationship Id="rId30" Type="http://schemas.openxmlformats.org/officeDocument/2006/relationships/tags" Target="../tags/tag249.xml"/><Relationship Id="rId3" Type="http://schemas.openxmlformats.org/officeDocument/2006/relationships/tags" Target="../tags/tag233.xml"/><Relationship Id="rId29" Type="http://schemas.openxmlformats.org/officeDocument/2006/relationships/tags" Target="../tags/tag248.xml"/><Relationship Id="rId28" Type="http://schemas.openxmlformats.org/officeDocument/2006/relationships/image" Target="../media/image55.wmf"/><Relationship Id="rId27" Type="http://schemas.openxmlformats.org/officeDocument/2006/relationships/oleObject" Target="../embeddings/oleObject30.bin"/><Relationship Id="rId26" Type="http://schemas.openxmlformats.org/officeDocument/2006/relationships/tags" Target="../tags/tag247.xml"/><Relationship Id="rId25" Type="http://schemas.openxmlformats.org/officeDocument/2006/relationships/tags" Target="../tags/tag246.xml"/><Relationship Id="rId24" Type="http://schemas.openxmlformats.org/officeDocument/2006/relationships/image" Target="../media/image54.wmf"/><Relationship Id="rId23" Type="http://schemas.openxmlformats.org/officeDocument/2006/relationships/oleObject" Target="../embeddings/oleObject29.bin"/><Relationship Id="rId22" Type="http://schemas.openxmlformats.org/officeDocument/2006/relationships/tags" Target="../tags/tag245.xml"/><Relationship Id="rId21" Type="http://schemas.openxmlformats.org/officeDocument/2006/relationships/tags" Target="../tags/tag244.xml"/><Relationship Id="rId20" Type="http://schemas.openxmlformats.org/officeDocument/2006/relationships/image" Target="../media/image53.wmf"/><Relationship Id="rId2" Type="http://schemas.openxmlformats.org/officeDocument/2006/relationships/image" Target="../media/image49.png"/><Relationship Id="rId19" Type="http://schemas.openxmlformats.org/officeDocument/2006/relationships/oleObject" Target="../embeddings/oleObject28.bin"/><Relationship Id="rId18" Type="http://schemas.openxmlformats.org/officeDocument/2006/relationships/tags" Target="../tags/tag243.xml"/><Relationship Id="rId17" Type="http://schemas.openxmlformats.org/officeDocument/2006/relationships/tags" Target="../tags/tag242.xml"/><Relationship Id="rId16" Type="http://schemas.openxmlformats.org/officeDocument/2006/relationships/image" Target="../media/image52.wmf"/><Relationship Id="rId15" Type="http://schemas.openxmlformats.org/officeDocument/2006/relationships/oleObject" Target="../embeddings/oleObject27.bin"/><Relationship Id="rId14" Type="http://schemas.openxmlformats.org/officeDocument/2006/relationships/tags" Target="../tags/tag241.xml"/><Relationship Id="rId13" Type="http://schemas.openxmlformats.org/officeDocument/2006/relationships/tags" Target="../tags/tag240.xml"/><Relationship Id="rId12" Type="http://schemas.openxmlformats.org/officeDocument/2006/relationships/tags" Target="../tags/tag239.xml"/><Relationship Id="rId11" Type="http://schemas.openxmlformats.org/officeDocument/2006/relationships/tags" Target="../tags/tag238.xml"/><Relationship Id="rId10" Type="http://schemas.openxmlformats.org/officeDocument/2006/relationships/image" Target="../media/image51.emf"/><Relationship Id="rId1" Type="http://schemas.openxmlformats.org/officeDocument/2006/relationships/tags" Target="../tags/tag23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wmf"/><Relationship Id="rId8" Type="http://schemas.openxmlformats.org/officeDocument/2006/relationships/oleObject" Target="../embeddings/oleObject33.bin"/><Relationship Id="rId7" Type="http://schemas.openxmlformats.org/officeDocument/2006/relationships/tags" Target="../tags/tag254.x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32.bin"/><Relationship Id="rId4" Type="http://schemas.openxmlformats.org/officeDocument/2006/relationships/tags" Target="../tags/tag253.xml"/><Relationship Id="rId3" Type="http://schemas.openxmlformats.org/officeDocument/2006/relationships/image" Target="../media/image56.wmf"/><Relationship Id="rId2" Type="http://schemas.openxmlformats.org/officeDocument/2006/relationships/oleObject" Target="../embeddings/oleObject31.bin"/><Relationship Id="rId19" Type="http://schemas.openxmlformats.org/officeDocument/2006/relationships/vmlDrawing" Target="../drawings/vmlDrawing10.vml"/><Relationship Id="rId18" Type="http://schemas.openxmlformats.org/officeDocument/2006/relationships/slideLayout" Target="../slideLayouts/slideLayout6.xml"/><Relationship Id="rId17" Type="http://schemas.openxmlformats.org/officeDocument/2006/relationships/tags" Target="../tags/tag261.xml"/><Relationship Id="rId16" Type="http://schemas.openxmlformats.org/officeDocument/2006/relationships/tags" Target="../tags/tag260.xml"/><Relationship Id="rId15" Type="http://schemas.openxmlformats.org/officeDocument/2006/relationships/tags" Target="../tags/tag259.xml"/><Relationship Id="rId14" Type="http://schemas.openxmlformats.org/officeDocument/2006/relationships/image" Target="../media/image59.png"/><Relationship Id="rId13" Type="http://schemas.openxmlformats.org/officeDocument/2006/relationships/tags" Target="../tags/tag258.xml"/><Relationship Id="rId12" Type="http://schemas.openxmlformats.org/officeDocument/2006/relationships/tags" Target="../tags/tag257.xml"/><Relationship Id="rId11" Type="http://schemas.openxmlformats.org/officeDocument/2006/relationships/tags" Target="../tags/tag256.xml"/><Relationship Id="rId10" Type="http://schemas.openxmlformats.org/officeDocument/2006/relationships/tags" Target="../tags/tag255.xml"/><Relationship Id="rId1" Type="http://schemas.openxmlformats.org/officeDocument/2006/relationships/tags" Target="../tags/tag25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67.xml"/><Relationship Id="rId8" Type="http://schemas.openxmlformats.org/officeDocument/2006/relationships/tags" Target="../tags/tag266.xml"/><Relationship Id="rId7" Type="http://schemas.openxmlformats.org/officeDocument/2006/relationships/tags" Target="../tags/tag265.x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34.bin"/><Relationship Id="rId4" Type="http://schemas.openxmlformats.org/officeDocument/2006/relationships/tags" Target="../tags/tag264.xml"/><Relationship Id="rId3" Type="http://schemas.openxmlformats.org/officeDocument/2006/relationships/tags" Target="../tags/tag263.xml"/><Relationship Id="rId2" Type="http://schemas.openxmlformats.org/officeDocument/2006/relationships/image" Target="../media/image60.png"/><Relationship Id="rId17" Type="http://schemas.openxmlformats.org/officeDocument/2006/relationships/notesSlide" Target="../notesSlides/notesSlide11.xml"/><Relationship Id="rId16" Type="http://schemas.openxmlformats.org/officeDocument/2006/relationships/vmlDrawing" Target="../drawings/vmlDrawing11.vml"/><Relationship Id="rId15" Type="http://schemas.openxmlformats.org/officeDocument/2006/relationships/slideLayout" Target="../slideLayouts/slideLayout6.xml"/><Relationship Id="rId14" Type="http://schemas.openxmlformats.org/officeDocument/2006/relationships/tags" Target="../tags/tag271.xml"/><Relationship Id="rId13" Type="http://schemas.openxmlformats.org/officeDocument/2006/relationships/image" Target="../media/image59.png"/><Relationship Id="rId12" Type="http://schemas.openxmlformats.org/officeDocument/2006/relationships/tags" Target="../tags/tag270.xml"/><Relationship Id="rId11" Type="http://schemas.openxmlformats.org/officeDocument/2006/relationships/tags" Target="../tags/tag269.xml"/><Relationship Id="rId10" Type="http://schemas.openxmlformats.org/officeDocument/2006/relationships/tags" Target="../tags/tag268.xml"/><Relationship Id="rId1" Type="http://schemas.openxmlformats.org/officeDocument/2006/relationships/tags" Target="../tags/tag26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image" Target="../media/image62.emf"/><Relationship Id="rId4" Type="http://schemas.openxmlformats.org/officeDocument/2006/relationships/oleObject" Target="../embeddings/oleObject35.bin"/><Relationship Id="rId3" Type="http://schemas.openxmlformats.org/officeDocument/2006/relationships/tags" Target="../tags/tag274.xml"/><Relationship Id="rId2" Type="http://schemas.openxmlformats.org/officeDocument/2006/relationships/tags" Target="../tags/tag273.xml"/><Relationship Id="rId11" Type="http://schemas.openxmlformats.org/officeDocument/2006/relationships/notesSlide" Target="../notesSlides/notesSlide12.xml"/><Relationship Id="rId10" Type="http://schemas.openxmlformats.org/officeDocument/2006/relationships/vmlDrawing" Target="../drawings/vmlDrawing12.vml"/><Relationship Id="rId1" Type="http://schemas.openxmlformats.org/officeDocument/2006/relationships/tags" Target="../tags/tag272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wmf"/><Relationship Id="rId8" Type="http://schemas.openxmlformats.org/officeDocument/2006/relationships/oleObject" Target="../embeddings/oleObject37.bin"/><Relationship Id="rId7" Type="http://schemas.openxmlformats.org/officeDocument/2006/relationships/tags" Target="../tags/tag282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36.bin"/><Relationship Id="rId4" Type="http://schemas.openxmlformats.org/officeDocument/2006/relationships/tags" Target="../tags/tag281.xml"/><Relationship Id="rId3" Type="http://schemas.openxmlformats.org/officeDocument/2006/relationships/tags" Target="../tags/tag280.xml"/><Relationship Id="rId24" Type="http://schemas.openxmlformats.org/officeDocument/2006/relationships/vmlDrawing" Target="../drawings/vmlDrawing13.vml"/><Relationship Id="rId23" Type="http://schemas.openxmlformats.org/officeDocument/2006/relationships/slideLayout" Target="../slideLayouts/slideLayout6.xml"/><Relationship Id="rId22" Type="http://schemas.openxmlformats.org/officeDocument/2006/relationships/tags" Target="../tags/tag290.xml"/><Relationship Id="rId21" Type="http://schemas.openxmlformats.org/officeDocument/2006/relationships/tags" Target="../tags/tag289.xml"/><Relationship Id="rId20" Type="http://schemas.openxmlformats.org/officeDocument/2006/relationships/tags" Target="../tags/tag288.xml"/><Relationship Id="rId2" Type="http://schemas.openxmlformats.org/officeDocument/2006/relationships/tags" Target="../tags/tag279.xml"/><Relationship Id="rId19" Type="http://schemas.openxmlformats.org/officeDocument/2006/relationships/tags" Target="../tags/tag287.xml"/><Relationship Id="rId18" Type="http://schemas.openxmlformats.org/officeDocument/2006/relationships/tags" Target="../tags/tag286.xml"/><Relationship Id="rId17" Type="http://schemas.openxmlformats.org/officeDocument/2006/relationships/image" Target="../media/image67.png"/><Relationship Id="rId16" Type="http://schemas.openxmlformats.org/officeDocument/2006/relationships/tags" Target="../tags/tag285.xml"/><Relationship Id="rId15" Type="http://schemas.openxmlformats.org/officeDocument/2006/relationships/image" Target="../media/image66.wmf"/><Relationship Id="rId14" Type="http://schemas.openxmlformats.org/officeDocument/2006/relationships/oleObject" Target="../embeddings/oleObject39.bin"/><Relationship Id="rId13" Type="http://schemas.openxmlformats.org/officeDocument/2006/relationships/tags" Target="../tags/tag284.xml"/><Relationship Id="rId12" Type="http://schemas.openxmlformats.org/officeDocument/2006/relationships/image" Target="../media/image65.wmf"/><Relationship Id="rId11" Type="http://schemas.openxmlformats.org/officeDocument/2006/relationships/oleObject" Target="../embeddings/oleObject38.bin"/><Relationship Id="rId10" Type="http://schemas.openxmlformats.org/officeDocument/2006/relationships/tags" Target="../tags/tag283.xml"/><Relationship Id="rId1" Type="http://schemas.openxmlformats.org/officeDocument/2006/relationships/tags" Target="../tags/tag278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tags" Target="../tags/tag296.xml"/><Relationship Id="rId7" Type="http://schemas.openxmlformats.org/officeDocument/2006/relationships/image" Target="../media/image69.emf"/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tags" Target="../tags/tag293.xml"/><Relationship Id="rId3" Type="http://schemas.openxmlformats.org/officeDocument/2006/relationships/tags" Target="../tags/tag292.xml"/><Relationship Id="rId2" Type="http://schemas.openxmlformats.org/officeDocument/2006/relationships/image" Target="../media/image68.jpeg"/><Relationship Id="rId1" Type="http://schemas.openxmlformats.org/officeDocument/2006/relationships/tags" Target="../tags/tag291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emf"/><Relationship Id="rId8" Type="http://schemas.openxmlformats.org/officeDocument/2006/relationships/tags" Target="../tags/tag303.xml"/><Relationship Id="rId7" Type="http://schemas.openxmlformats.org/officeDocument/2006/relationships/image" Target="../media/image70.png"/><Relationship Id="rId6" Type="http://schemas.openxmlformats.org/officeDocument/2006/relationships/tags" Target="../tags/tag302.xml"/><Relationship Id="rId5" Type="http://schemas.openxmlformats.org/officeDocument/2006/relationships/tags" Target="../tags/tag301.xml"/><Relationship Id="rId4" Type="http://schemas.openxmlformats.org/officeDocument/2006/relationships/tags" Target="../tags/tag300.xml"/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6" Type="http://schemas.openxmlformats.org/officeDocument/2006/relationships/slideLayout" Target="../slideLayouts/slideLayout6.xml"/><Relationship Id="rId15" Type="http://schemas.openxmlformats.org/officeDocument/2006/relationships/image" Target="../media/image73.png"/><Relationship Id="rId14" Type="http://schemas.openxmlformats.org/officeDocument/2006/relationships/tags" Target="../tags/tag306.xml"/><Relationship Id="rId13" Type="http://schemas.openxmlformats.org/officeDocument/2006/relationships/tags" Target="../tags/tag305.xml"/><Relationship Id="rId12" Type="http://schemas.openxmlformats.org/officeDocument/2006/relationships/image" Target="../media/image72.png"/><Relationship Id="rId11" Type="http://schemas.openxmlformats.org/officeDocument/2006/relationships/image" Target="../media/image71.png"/><Relationship Id="rId10" Type="http://schemas.openxmlformats.org/officeDocument/2006/relationships/tags" Target="../tags/tag304.xml"/><Relationship Id="rId1" Type="http://schemas.openxmlformats.org/officeDocument/2006/relationships/tags" Target="../tags/tag297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314.xml"/><Relationship Id="rId8" Type="http://schemas.openxmlformats.org/officeDocument/2006/relationships/tags" Target="../tags/tag313.xml"/><Relationship Id="rId7" Type="http://schemas.openxmlformats.org/officeDocument/2006/relationships/tags" Target="../tags/tag312.xml"/><Relationship Id="rId6" Type="http://schemas.openxmlformats.org/officeDocument/2006/relationships/tags" Target="../tags/tag311.xml"/><Relationship Id="rId5" Type="http://schemas.openxmlformats.org/officeDocument/2006/relationships/tags" Target="../tags/tag310.xml"/><Relationship Id="rId4" Type="http://schemas.openxmlformats.org/officeDocument/2006/relationships/image" Target="../media/image31.png"/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75.png"/><Relationship Id="rId11" Type="http://schemas.openxmlformats.org/officeDocument/2006/relationships/image" Target="../media/image74.png"/><Relationship Id="rId10" Type="http://schemas.openxmlformats.org/officeDocument/2006/relationships/image" Target="../media/image70.png"/><Relationship Id="rId1" Type="http://schemas.openxmlformats.org/officeDocument/2006/relationships/tags" Target="../tags/tag30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image" Target="../media/image9.png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0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321.xml"/><Relationship Id="rId8" Type="http://schemas.openxmlformats.org/officeDocument/2006/relationships/tags" Target="../tags/tag320.xml"/><Relationship Id="rId7" Type="http://schemas.openxmlformats.org/officeDocument/2006/relationships/tags" Target="../tags/tag319.xml"/><Relationship Id="rId6" Type="http://schemas.openxmlformats.org/officeDocument/2006/relationships/image" Target="../media/image77.png"/><Relationship Id="rId5" Type="http://schemas.openxmlformats.org/officeDocument/2006/relationships/tags" Target="../tags/tag318.xml"/><Relationship Id="rId4" Type="http://schemas.openxmlformats.org/officeDocument/2006/relationships/tags" Target="../tags/tag317.xml"/><Relationship Id="rId3" Type="http://schemas.openxmlformats.org/officeDocument/2006/relationships/tags" Target="../tags/tag316.xml"/><Relationship Id="rId2" Type="http://schemas.openxmlformats.org/officeDocument/2006/relationships/image" Target="../media/image76.png"/><Relationship Id="rId15" Type="http://schemas.openxmlformats.org/officeDocument/2006/relationships/notesSlide" Target="../notesSlides/notesSlide13.xml"/><Relationship Id="rId14" Type="http://schemas.openxmlformats.org/officeDocument/2006/relationships/slideLayout" Target="../slideLayouts/slideLayout6.xml"/><Relationship Id="rId13" Type="http://schemas.openxmlformats.org/officeDocument/2006/relationships/tags" Target="../tags/tag325.xml"/><Relationship Id="rId12" Type="http://schemas.openxmlformats.org/officeDocument/2006/relationships/tags" Target="../tags/tag324.xml"/><Relationship Id="rId11" Type="http://schemas.openxmlformats.org/officeDocument/2006/relationships/tags" Target="../tags/tag323.xml"/><Relationship Id="rId10" Type="http://schemas.openxmlformats.org/officeDocument/2006/relationships/tags" Target="../tags/tag322.xml"/><Relationship Id="rId1" Type="http://schemas.openxmlformats.org/officeDocument/2006/relationships/tags" Target="../tags/tag315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tags" Target="../tags/tag331.xml"/><Relationship Id="rId7" Type="http://schemas.openxmlformats.org/officeDocument/2006/relationships/image" Target="../media/image78.png"/><Relationship Id="rId6" Type="http://schemas.openxmlformats.org/officeDocument/2006/relationships/tags" Target="../tags/tag330.xml"/><Relationship Id="rId5" Type="http://schemas.openxmlformats.org/officeDocument/2006/relationships/image" Target="../media/image77.png"/><Relationship Id="rId4" Type="http://schemas.openxmlformats.org/officeDocument/2006/relationships/tags" Target="../tags/tag329.xml"/><Relationship Id="rId3" Type="http://schemas.openxmlformats.org/officeDocument/2006/relationships/tags" Target="../tags/tag328.xml"/><Relationship Id="rId26" Type="http://schemas.openxmlformats.org/officeDocument/2006/relationships/vmlDrawing" Target="../drawings/vmlDrawing14.vml"/><Relationship Id="rId25" Type="http://schemas.openxmlformats.org/officeDocument/2006/relationships/slideLayout" Target="../slideLayouts/slideLayout6.xml"/><Relationship Id="rId24" Type="http://schemas.openxmlformats.org/officeDocument/2006/relationships/image" Target="../media/image82.png"/><Relationship Id="rId23" Type="http://schemas.openxmlformats.org/officeDocument/2006/relationships/tags" Target="../tags/tag341.xml"/><Relationship Id="rId22" Type="http://schemas.openxmlformats.org/officeDocument/2006/relationships/tags" Target="../tags/tag340.xml"/><Relationship Id="rId21" Type="http://schemas.openxmlformats.org/officeDocument/2006/relationships/tags" Target="../tags/tag339.xml"/><Relationship Id="rId20" Type="http://schemas.openxmlformats.org/officeDocument/2006/relationships/image" Target="../media/image81.wmf"/><Relationship Id="rId2" Type="http://schemas.openxmlformats.org/officeDocument/2006/relationships/tags" Target="../tags/tag327.xml"/><Relationship Id="rId19" Type="http://schemas.openxmlformats.org/officeDocument/2006/relationships/oleObject" Target="../embeddings/oleObject41.bin"/><Relationship Id="rId18" Type="http://schemas.openxmlformats.org/officeDocument/2006/relationships/tags" Target="../tags/tag338.xml"/><Relationship Id="rId17" Type="http://schemas.openxmlformats.org/officeDocument/2006/relationships/image" Target="../media/image80.wmf"/><Relationship Id="rId16" Type="http://schemas.openxmlformats.org/officeDocument/2006/relationships/oleObject" Target="../embeddings/oleObject40.bin"/><Relationship Id="rId15" Type="http://schemas.openxmlformats.org/officeDocument/2006/relationships/tags" Target="../tags/tag337.xml"/><Relationship Id="rId14" Type="http://schemas.openxmlformats.org/officeDocument/2006/relationships/tags" Target="../tags/tag336.xml"/><Relationship Id="rId13" Type="http://schemas.openxmlformats.org/officeDocument/2006/relationships/tags" Target="../tags/tag335.xml"/><Relationship Id="rId12" Type="http://schemas.openxmlformats.org/officeDocument/2006/relationships/tags" Target="../tags/tag334.xml"/><Relationship Id="rId11" Type="http://schemas.openxmlformats.org/officeDocument/2006/relationships/tags" Target="../tags/tag333.xml"/><Relationship Id="rId10" Type="http://schemas.openxmlformats.org/officeDocument/2006/relationships/tags" Target="../tags/tag332.xml"/><Relationship Id="rId1" Type="http://schemas.openxmlformats.org/officeDocument/2006/relationships/tags" Target="../tags/tag326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347.xml"/><Relationship Id="rId8" Type="http://schemas.openxmlformats.org/officeDocument/2006/relationships/image" Target="../media/image83.emf"/><Relationship Id="rId7" Type="http://schemas.openxmlformats.org/officeDocument/2006/relationships/oleObject" Target="../embeddings/oleObject42.bin"/><Relationship Id="rId6" Type="http://schemas.openxmlformats.org/officeDocument/2006/relationships/tags" Target="../tags/tag346.xml"/><Relationship Id="rId5" Type="http://schemas.openxmlformats.org/officeDocument/2006/relationships/tags" Target="../tags/tag345.xml"/><Relationship Id="rId4" Type="http://schemas.openxmlformats.org/officeDocument/2006/relationships/tags" Target="../tags/tag344.xml"/><Relationship Id="rId3" Type="http://schemas.openxmlformats.org/officeDocument/2006/relationships/tags" Target="../tags/tag343.xml"/><Relationship Id="rId2" Type="http://schemas.openxmlformats.org/officeDocument/2006/relationships/image" Target="../media/image31.png"/><Relationship Id="rId17" Type="http://schemas.openxmlformats.org/officeDocument/2006/relationships/vmlDrawing" Target="../drawings/vmlDrawing15.vml"/><Relationship Id="rId16" Type="http://schemas.openxmlformats.org/officeDocument/2006/relationships/slideLayout" Target="../slideLayouts/slideLayout6.xml"/><Relationship Id="rId15" Type="http://schemas.openxmlformats.org/officeDocument/2006/relationships/image" Target="../media/image85.png"/><Relationship Id="rId14" Type="http://schemas.openxmlformats.org/officeDocument/2006/relationships/tags" Target="../tags/tag351.xml"/><Relationship Id="rId13" Type="http://schemas.openxmlformats.org/officeDocument/2006/relationships/tags" Target="../tags/tag350.xml"/><Relationship Id="rId12" Type="http://schemas.openxmlformats.org/officeDocument/2006/relationships/tags" Target="../tags/tag349.xml"/><Relationship Id="rId11" Type="http://schemas.openxmlformats.org/officeDocument/2006/relationships/tags" Target="../tags/tag348.xml"/><Relationship Id="rId10" Type="http://schemas.openxmlformats.org/officeDocument/2006/relationships/image" Target="../media/image84.png"/><Relationship Id="rId1" Type="http://schemas.openxmlformats.org/officeDocument/2006/relationships/tags" Target="../tags/tag342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360.xml"/><Relationship Id="rId8" Type="http://schemas.openxmlformats.org/officeDocument/2006/relationships/tags" Target="../tags/tag359.xml"/><Relationship Id="rId7" Type="http://schemas.openxmlformats.org/officeDocument/2006/relationships/tags" Target="../tags/tag358.xml"/><Relationship Id="rId6" Type="http://schemas.openxmlformats.org/officeDocument/2006/relationships/tags" Target="../tags/tag357.xml"/><Relationship Id="rId5" Type="http://schemas.openxmlformats.org/officeDocument/2006/relationships/tags" Target="../tags/tag356.xml"/><Relationship Id="rId4" Type="http://schemas.openxmlformats.org/officeDocument/2006/relationships/tags" Target="../tags/tag355.xml"/><Relationship Id="rId3" Type="http://schemas.openxmlformats.org/officeDocument/2006/relationships/tags" Target="../tags/tag354.xml"/><Relationship Id="rId2" Type="http://schemas.openxmlformats.org/officeDocument/2006/relationships/tags" Target="../tags/tag353.xml"/><Relationship Id="rId11" Type="http://schemas.openxmlformats.org/officeDocument/2006/relationships/slideLayout" Target="../slideLayouts/slideLayout5.xml"/><Relationship Id="rId10" Type="http://schemas.openxmlformats.org/officeDocument/2006/relationships/tags" Target="../tags/tag361.xml"/><Relationship Id="rId1" Type="http://schemas.openxmlformats.org/officeDocument/2006/relationships/tags" Target="../tags/tag352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370.xml"/><Relationship Id="rId8" Type="http://schemas.openxmlformats.org/officeDocument/2006/relationships/tags" Target="../tags/tag369.xml"/><Relationship Id="rId7" Type="http://schemas.openxmlformats.org/officeDocument/2006/relationships/tags" Target="../tags/tag368.xml"/><Relationship Id="rId6" Type="http://schemas.openxmlformats.org/officeDocument/2006/relationships/tags" Target="../tags/tag367.xml"/><Relationship Id="rId5" Type="http://schemas.openxmlformats.org/officeDocument/2006/relationships/tags" Target="../tags/tag366.xml"/><Relationship Id="rId4" Type="http://schemas.openxmlformats.org/officeDocument/2006/relationships/tags" Target="../tags/tag365.xml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2" Type="http://schemas.openxmlformats.org/officeDocument/2006/relationships/slideLayout" Target="../slideLayouts/slideLayout6.xml"/><Relationship Id="rId11" Type="http://schemas.openxmlformats.org/officeDocument/2006/relationships/tags" Target="../tags/tag372.xml"/><Relationship Id="rId10" Type="http://schemas.openxmlformats.org/officeDocument/2006/relationships/tags" Target="../tags/tag371.xml"/><Relationship Id="rId1" Type="http://schemas.openxmlformats.org/officeDocument/2006/relationships/tags" Target="../tags/tag362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381.xml"/><Relationship Id="rId8" Type="http://schemas.openxmlformats.org/officeDocument/2006/relationships/tags" Target="../tags/tag380.xml"/><Relationship Id="rId7" Type="http://schemas.openxmlformats.org/officeDocument/2006/relationships/tags" Target="../tags/tag379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tags" Target="../tags/tag376.xml"/><Relationship Id="rId3" Type="http://schemas.openxmlformats.org/officeDocument/2006/relationships/tags" Target="../tags/tag375.xml"/><Relationship Id="rId2" Type="http://schemas.openxmlformats.org/officeDocument/2006/relationships/tags" Target="../tags/tag374.xml"/><Relationship Id="rId12" Type="http://schemas.openxmlformats.org/officeDocument/2006/relationships/slideLayout" Target="../slideLayouts/slideLayout6.xml"/><Relationship Id="rId11" Type="http://schemas.openxmlformats.org/officeDocument/2006/relationships/tags" Target="../tags/tag383.xml"/><Relationship Id="rId10" Type="http://schemas.openxmlformats.org/officeDocument/2006/relationships/tags" Target="../tags/tag382.xml"/><Relationship Id="rId1" Type="http://schemas.openxmlformats.org/officeDocument/2006/relationships/tags" Target="../tags/tag373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392.xml"/><Relationship Id="rId8" Type="http://schemas.openxmlformats.org/officeDocument/2006/relationships/tags" Target="../tags/tag391.xml"/><Relationship Id="rId7" Type="http://schemas.openxmlformats.org/officeDocument/2006/relationships/tags" Target="../tags/tag390.xml"/><Relationship Id="rId6" Type="http://schemas.openxmlformats.org/officeDocument/2006/relationships/tags" Target="../tags/tag389.xml"/><Relationship Id="rId5" Type="http://schemas.openxmlformats.org/officeDocument/2006/relationships/tags" Target="../tags/tag388.xml"/><Relationship Id="rId4" Type="http://schemas.openxmlformats.org/officeDocument/2006/relationships/tags" Target="../tags/tag387.xml"/><Relationship Id="rId3" Type="http://schemas.openxmlformats.org/officeDocument/2006/relationships/tags" Target="../tags/tag386.xml"/><Relationship Id="rId2" Type="http://schemas.openxmlformats.org/officeDocument/2006/relationships/tags" Target="../tags/tag385.xml"/><Relationship Id="rId12" Type="http://schemas.openxmlformats.org/officeDocument/2006/relationships/slideLayout" Target="../slideLayouts/slideLayout6.xml"/><Relationship Id="rId11" Type="http://schemas.openxmlformats.org/officeDocument/2006/relationships/tags" Target="../tags/tag394.xml"/><Relationship Id="rId10" Type="http://schemas.openxmlformats.org/officeDocument/2006/relationships/tags" Target="../tags/tag393.xml"/><Relationship Id="rId1" Type="http://schemas.openxmlformats.org/officeDocument/2006/relationships/tags" Target="../tags/tag384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493.xml"/><Relationship Id="rId98" Type="http://schemas.openxmlformats.org/officeDocument/2006/relationships/tags" Target="../tags/tag492.xml"/><Relationship Id="rId97" Type="http://schemas.openxmlformats.org/officeDocument/2006/relationships/tags" Target="../tags/tag491.xml"/><Relationship Id="rId96" Type="http://schemas.openxmlformats.org/officeDocument/2006/relationships/tags" Target="../tags/tag490.xml"/><Relationship Id="rId95" Type="http://schemas.openxmlformats.org/officeDocument/2006/relationships/tags" Target="../tags/tag489.xml"/><Relationship Id="rId94" Type="http://schemas.openxmlformats.org/officeDocument/2006/relationships/tags" Target="../tags/tag488.xml"/><Relationship Id="rId93" Type="http://schemas.openxmlformats.org/officeDocument/2006/relationships/tags" Target="../tags/tag487.xml"/><Relationship Id="rId92" Type="http://schemas.openxmlformats.org/officeDocument/2006/relationships/tags" Target="../tags/tag486.xml"/><Relationship Id="rId91" Type="http://schemas.openxmlformats.org/officeDocument/2006/relationships/tags" Target="../tags/tag485.xml"/><Relationship Id="rId90" Type="http://schemas.openxmlformats.org/officeDocument/2006/relationships/tags" Target="../tags/tag484.xml"/><Relationship Id="rId9" Type="http://schemas.openxmlformats.org/officeDocument/2006/relationships/tags" Target="../tags/tag403.xml"/><Relationship Id="rId89" Type="http://schemas.openxmlformats.org/officeDocument/2006/relationships/tags" Target="../tags/tag483.xml"/><Relationship Id="rId88" Type="http://schemas.openxmlformats.org/officeDocument/2006/relationships/tags" Target="../tags/tag482.xml"/><Relationship Id="rId87" Type="http://schemas.openxmlformats.org/officeDocument/2006/relationships/tags" Target="../tags/tag481.xml"/><Relationship Id="rId86" Type="http://schemas.openxmlformats.org/officeDocument/2006/relationships/tags" Target="../tags/tag480.xml"/><Relationship Id="rId85" Type="http://schemas.openxmlformats.org/officeDocument/2006/relationships/tags" Target="../tags/tag479.xml"/><Relationship Id="rId84" Type="http://schemas.openxmlformats.org/officeDocument/2006/relationships/tags" Target="../tags/tag478.xml"/><Relationship Id="rId83" Type="http://schemas.openxmlformats.org/officeDocument/2006/relationships/tags" Target="../tags/tag477.xml"/><Relationship Id="rId82" Type="http://schemas.openxmlformats.org/officeDocument/2006/relationships/tags" Target="../tags/tag476.xml"/><Relationship Id="rId81" Type="http://schemas.openxmlformats.org/officeDocument/2006/relationships/tags" Target="../tags/tag475.xml"/><Relationship Id="rId80" Type="http://schemas.openxmlformats.org/officeDocument/2006/relationships/tags" Target="../tags/tag474.xml"/><Relationship Id="rId8" Type="http://schemas.openxmlformats.org/officeDocument/2006/relationships/tags" Target="../tags/tag402.xml"/><Relationship Id="rId79" Type="http://schemas.openxmlformats.org/officeDocument/2006/relationships/tags" Target="../tags/tag473.xml"/><Relationship Id="rId78" Type="http://schemas.openxmlformats.org/officeDocument/2006/relationships/tags" Target="../tags/tag472.xml"/><Relationship Id="rId77" Type="http://schemas.openxmlformats.org/officeDocument/2006/relationships/tags" Target="../tags/tag471.xml"/><Relationship Id="rId76" Type="http://schemas.openxmlformats.org/officeDocument/2006/relationships/tags" Target="../tags/tag470.xml"/><Relationship Id="rId75" Type="http://schemas.openxmlformats.org/officeDocument/2006/relationships/tags" Target="../tags/tag469.xml"/><Relationship Id="rId74" Type="http://schemas.openxmlformats.org/officeDocument/2006/relationships/tags" Target="../tags/tag468.xml"/><Relationship Id="rId73" Type="http://schemas.openxmlformats.org/officeDocument/2006/relationships/tags" Target="../tags/tag467.xml"/><Relationship Id="rId72" Type="http://schemas.openxmlformats.org/officeDocument/2006/relationships/tags" Target="../tags/tag466.xml"/><Relationship Id="rId71" Type="http://schemas.openxmlformats.org/officeDocument/2006/relationships/tags" Target="../tags/tag465.xml"/><Relationship Id="rId70" Type="http://schemas.openxmlformats.org/officeDocument/2006/relationships/tags" Target="../tags/tag464.xml"/><Relationship Id="rId7" Type="http://schemas.openxmlformats.org/officeDocument/2006/relationships/tags" Target="../tags/tag401.xml"/><Relationship Id="rId69" Type="http://schemas.openxmlformats.org/officeDocument/2006/relationships/tags" Target="../tags/tag463.xml"/><Relationship Id="rId68" Type="http://schemas.openxmlformats.org/officeDocument/2006/relationships/tags" Target="../tags/tag462.xml"/><Relationship Id="rId67" Type="http://schemas.openxmlformats.org/officeDocument/2006/relationships/tags" Target="../tags/tag461.xml"/><Relationship Id="rId66" Type="http://schemas.openxmlformats.org/officeDocument/2006/relationships/tags" Target="../tags/tag460.xml"/><Relationship Id="rId65" Type="http://schemas.openxmlformats.org/officeDocument/2006/relationships/tags" Target="../tags/tag459.xml"/><Relationship Id="rId64" Type="http://schemas.openxmlformats.org/officeDocument/2006/relationships/tags" Target="../tags/tag458.xml"/><Relationship Id="rId63" Type="http://schemas.openxmlformats.org/officeDocument/2006/relationships/tags" Target="../tags/tag457.xml"/><Relationship Id="rId62" Type="http://schemas.openxmlformats.org/officeDocument/2006/relationships/tags" Target="../tags/tag456.xml"/><Relationship Id="rId61" Type="http://schemas.openxmlformats.org/officeDocument/2006/relationships/tags" Target="../tags/tag455.xml"/><Relationship Id="rId60" Type="http://schemas.openxmlformats.org/officeDocument/2006/relationships/tags" Target="../tags/tag454.xml"/><Relationship Id="rId6" Type="http://schemas.openxmlformats.org/officeDocument/2006/relationships/tags" Target="../tags/tag400.xml"/><Relationship Id="rId59" Type="http://schemas.openxmlformats.org/officeDocument/2006/relationships/tags" Target="../tags/tag453.xml"/><Relationship Id="rId58" Type="http://schemas.openxmlformats.org/officeDocument/2006/relationships/tags" Target="../tags/tag452.xml"/><Relationship Id="rId57" Type="http://schemas.openxmlformats.org/officeDocument/2006/relationships/tags" Target="../tags/tag451.xml"/><Relationship Id="rId56" Type="http://schemas.openxmlformats.org/officeDocument/2006/relationships/tags" Target="../tags/tag450.xml"/><Relationship Id="rId55" Type="http://schemas.openxmlformats.org/officeDocument/2006/relationships/tags" Target="../tags/tag449.xml"/><Relationship Id="rId54" Type="http://schemas.openxmlformats.org/officeDocument/2006/relationships/tags" Target="../tags/tag448.xml"/><Relationship Id="rId53" Type="http://schemas.openxmlformats.org/officeDocument/2006/relationships/tags" Target="../tags/tag447.xml"/><Relationship Id="rId52" Type="http://schemas.openxmlformats.org/officeDocument/2006/relationships/tags" Target="../tags/tag446.xml"/><Relationship Id="rId51" Type="http://schemas.openxmlformats.org/officeDocument/2006/relationships/tags" Target="../tags/tag445.xml"/><Relationship Id="rId50" Type="http://schemas.openxmlformats.org/officeDocument/2006/relationships/tags" Target="../tags/tag444.xml"/><Relationship Id="rId5" Type="http://schemas.openxmlformats.org/officeDocument/2006/relationships/tags" Target="../tags/tag399.xml"/><Relationship Id="rId49" Type="http://schemas.openxmlformats.org/officeDocument/2006/relationships/tags" Target="../tags/tag443.xml"/><Relationship Id="rId48" Type="http://schemas.openxmlformats.org/officeDocument/2006/relationships/tags" Target="../tags/tag442.xml"/><Relationship Id="rId47" Type="http://schemas.openxmlformats.org/officeDocument/2006/relationships/tags" Target="../tags/tag441.xml"/><Relationship Id="rId46" Type="http://schemas.openxmlformats.org/officeDocument/2006/relationships/tags" Target="../tags/tag440.xml"/><Relationship Id="rId45" Type="http://schemas.openxmlformats.org/officeDocument/2006/relationships/tags" Target="../tags/tag439.xml"/><Relationship Id="rId44" Type="http://schemas.openxmlformats.org/officeDocument/2006/relationships/tags" Target="../tags/tag438.xml"/><Relationship Id="rId43" Type="http://schemas.openxmlformats.org/officeDocument/2006/relationships/tags" Target="../tags/tag437.xml"/><Relationship Id="rId42" Type="http://schemas.openxmlformats.org/officeDocument/2006/relationships/tags" Target="../tags/tag436.xml"/><Relationship Id="rId41" Type="http://schemas.openxmlformats.org/officeDocument/2006/relationships/tags" Target="../tags/tag435.xml"/><Relationship Id="rId40" Type="http://schemas.openxmlformats.org/officeDocument/2006/relationships/tags" Target="../tags/tag434.xml"/><Relationship Id="rId4" Type="http://schemas.openxmlformats.org/officeDocument/2006/relationships/tags" Target="../tags/tag398.xml"/><Relationship Id="rId39" Type="http://schemas.openxmlformats.org/officeDocument/2006/relationships/tags" Target="../tags/tag433.xml"/><Relationship Id="rId38" Type="http://schemas.openxmlformats.org/officeDocument/2006/relationships/tags" Target="../tags/tag432.xml"/><Relationship Id="rId37" Type="http://schemas.openxmlformats.org/officeDocument/2006/relationships/tags" Target="../tags/tag431.xml"/><Relationship Id="rId36" Type="http://schemas.openxmlformats.org/officeDocument/2006/relationships/tags" Target="../tags/tag430.xml"/><Relationship Id="rId35" Type="http://schemas.openxmlformats.org/officeDocument/2006/relationships/tags" Target="../tags/tag429.xml"/><Relationship Id="rId34" Type="http://schemas.openxmlformats.org/officeDocument/2006/relationships/tags" Target="../tags/tag428.xml"/><Relationship Id="rId33" Type="http://schemas.openxmlformats.org/officeDocument/2006/relationships/tags" Target="../tags/tag427.xml"/><Relationship Id="rId32" Type="http://schemas.openxmlformats.org/officeDocument/2006/relationships/tags" Target="../tags/tag426.xml"/><Relationship Id="rId31" Type="http://schemas.openxmlformats.org/officeDocument/2006/relationships/tags" Target="../tags/tag425.xml"/><Relationship Id="rId30" Type="http://schemas.openxmlformats.org/officeDocument/2006/relationships/tags" Target="../tags/tag424.xml"/><Relationship Id="rId3" Type="http://schemas.openxmlformats.org/officeDocument/2006/relationships/tags" Target="../tags/tag397.xml"/><Relationship Id="rId29" Type="http://schemas.openxmlformats.org/officeDocument/2006/relationships/tags" Target="../tags/tag423.xml"/><Relationship Id="rId28" Type="http://schemas.openxmlformats.org/officeDocument/2006/relationships/tags" Target="../tags/tag422.xml"/><Relationship Id="rId27" Type="http://schemas.openxmlformats.org/officeDocument/2006/relationships/tags" Target="../tags/tag421.xml"/><Relationship Id="rId26" Type="http://schemas.openxmlformats.org/officeDocument/2006/relationships/tags" Target="../tags/tag420.xml"/><Relationship Id="rId25" Type="http://schemas.openxmlformats.org/officeDocument/2006/relationships/tags" Target="../tags/tag419.xml"/><Relationship Id="rId24" Type="http://schemas.openxmlformats.org/officeDocument/2006/relationships/tags" Target="../tags/tag418.xml"/><Relationship Id="rId23" Type="http://schemas.openxmlformats.org/officeDocument/2006/relationships/tags" Target="../tags/tag417.xml"/><Relationship Id="rId22" Type="http://schemas.openxmlformats.org/officeDocument/2006/relationships/tags" Target="../tags/tag416.xml"/><Relationship Id="rId21" Type="http://schemas.openxmlformats.org/officeDocument/2006/relationships/tags" Target="../tags/tag415.xml"/><Relationship Id="rId20" Type="http://schemas.openxmlformats.org/officeDocument/2006/relationships/tags" Target="../tags/tag414.xml"/><Relationship Id="rId2" Type="http://schemas.openxmlformats.org/officeDocument/2006/relationships/tags" Target="../tags/tag396.xml"/><Relationship Id="rId19" Type="http://schemas.openxmlformats.org/officeDocument/2006/relationships/tags" Target="../tags/tag413.xml"/><Relationship Id="rId18" Type="http://schemas.openxmlformats.org/officeDocument/2006/relationships/tags" Target="../tags/tag412.xml"/><Relationship Id="rId17" Type="http://schemas.openxmlformats.org/officeDocument/2006/relationships/tags" Target="../tags/tag411.xml"/><Relationship Id="rId16" Type="http://schemas.openxmlformats.org/officeDocument/2006/relationships/tags" Target="../tags/tag410.xml"/><Relationship Id="rId15" Type="http://schemas.openxmlformats.org/officeDocument/2006/relationships/tags" Target="../tags/tag409.xml"/><Relationship Id="rId14" Type="http://schemas.openxmlformats.org/officeDocument/2006/relationships/tags" Target="../tags/tag408.xml"/><Relationship Id="rId13" Type="http://schemas.openxmlformats.org/officeDocument/2006/relationships/tags" Target="../tags/tag407.xml"/><Relationship Id="rId12" Type="http://schemas.openxmlformats.org/officeDocument/2006/relationships/tags" Target="../tags/tag406.xml"/><Relationship Id="rId114" Type="http://schemas.openxmlformats.org/officeDocument/2006/relationships/slideLayout" Target="../slideLayouts/slideLayout6.xml"/><Relationship Id="rId113" Type="http://schemas.openxmlformats.org/officeDocument/2006/relationships/tags" Target="../tags/tag507.xml"/><Relationship Id="rId112" Type="http://schemas.openxmlformats.org/officeDocument/2006/relationships/tags" Target="../tags/tag506.xml"/><Relationship Id="rId111" Type="http://schemas.openxmlformats.org/officeDocument/2006/relationships/tags" Target="../tags/tag505.xml"/><Relationship Id="rId110" Type="http://schemas.openxmlformats.org/officeDocument/2006/relationships/tags" Target="../tags/tag504.xml"/><Relationship Id="rId11" Type="http://schemas.openxmlformats.org/officeDocument/2006/relationships/tags" Target="../tags/tag405.xml"/><Relationship Id="rId109" Type="http://schemas.openxmlformats.org/officeDocument/2006/relationships/tags" Target="../tags/tag503.xml"/><Relationship Id="rId108" Type="http://schemas.openxmlformats.org/officeDocument/2006/relationships/tags" Target="../tags/tag502.xml"/><Relationship Id="rId107" Type="http://schemas.openxmlformats.org/officeDocument/2006/relationships/tags" Target="../tags/tag501.xml"/><Relationship Id="rId106" Type="http://schemas.openxmlformats.org/officeDocument/2006/relationships/tags" Target="../tags/tag500.xml"/><Relationship Id="rId105" Type="http://schemas.openxmlformats.org/officeDocument/2006/relationships/tags" Target="../tags/tag499.xml"/><Relationship Id="rId104" Type="http://schemas.openxmlformats.org/officeDocument/2006/relationships/tags" Target="../tags/tag498.xml"/><Relationship Id="rId103" Type="http://schemas.openxmlformats.org/officeDocument/2006/relationships/tags" Target="../tags/tag497.xml"/><Relationship Id="rId102" Type="http://schemas.openxmlformats.org/officeDocument/2006/relationships/tags" Target="../tags/tag496.xml"/><Relationship Id="rId101" Type="http://schemas.openxmlformats.org/officeDocument/2006/relationships/tags" Target="../tags/tag495.xml"/><Relationship Id="rId100" Type="http://schemas.openxmlformats.org/officeDocument/2006/relationships/tags" Target="../tags/tag494.xml"/><Relationship Id="rId10" Type="http://schemas.openxmlformats.org/officeDocument/2006/relationships/tags" Target="../tags/tag404.xml"/><Relationship Id="rId1" Type="http://schemas.openxmlformats.org/officeDocument/2006/relationships/tags" Target="../tags/tag395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516.xml"/><Relationship Id="rId8" Type="http://schemas.openxmlformats.org/officeDocument/2006/relationships/tags" Target="../tags/tag515.xml"/><Relationship Id="rId73" Type="http://schemas.openxmlformats.org/officeDocument/2006/relationships/slideLayout" Target="../slideLayouts/slideLayout6.xml"/><Relationship Id="rId72" Type="http://schemas.openxmlformats.org/officeDocument/2006/relationships/tags" Target="../tags/tag579.xml"/><Relationship Id="rId71" Type="http://schemas.openxmlformats.org/officeDocument/2006/relationships/tags" Target="../tags/tag578.xml"/><Relationship Id="rId70" Type="http://schemas.openxmlformats.org/officeDocument/2006/relationships/tags" Target="../tags/tag577.xml"/><Relationship Id="rId7" Type="http://schemas.openxmlformats.org/officeDocument/2006/relationships/tags" Target="../tags/tag514.xml"/><Relationship Id="rId69" Type="http://schemas.openxmlformats.org/officeDocument/2006/relationships/tags" Target="../tags/tag576.xml"/><Relationship Id="rId68" Type="http://schemas.openxmlformats.org/officeDocument/2006/relationships/tags" Target="../tags/tag575.xml"/><Relationship Id="rId67" Type="http://schemas.openxmlformats.org/officeDocument/2006/relationships/tags" Target="../tags/tag574.xml"/><Relationship Id="rId66" Type="http://schemas.openxmlformats.org/officeDocument/2006/relationships/tags" Target="../tags/tag573.xml"/><Relationship Id="rId65" Type="http://schemas.openxmlformats.org/officeDocument/2006/relationships/tags" Target="../tags/tag572.xml"/><Relationship Id="rId64" Type="http://schemas.openxmlformats.org/officeDocument/2006/relationships/tags" Target="../tags/tag571.xml"/><Relationship Id="rId63" Type="http://schemas.openxmlformats.org/officeDocument/2006/relationships/tags" Target="../tags/tag570.xml"/><Relationship Id="rId62" Type="http://schemas.openxmlformats.org/officeDocument/2006/relationships/tags" Target="../tags/tag569.xml"/><Relationship Id="rId61" Type="http://schemas.openxmlformats.org/officeDocument/2006/relationships/tags" Target="../tags/tag568.xml"/><Relationship Id="rId60" Type="http://schemas.openxmlformats.org/officeDocument/2006/relationships/tags" Target="../tags/tag567.xml"/><Relationship Id="rId6" Type="http://schemas.openxmlformats.org/officeDocument/2006/relationships/tags" Target="../tags/tag513.xml"/><Relationship Id="rId59" Type="http://schemas.openxmlformats.org/officeDocument/2006/relationships/tags" Target="../tags/tag566.xml"/><Relationship Id="rId58" Type="http://schemas.openxmlformats.org/officeDocument/2006/relationships/tags" Target="../tags/tag565.xml"/><Relationship Id="rId57" Type="http://schemas.openxmlformats.org/officeDocument/2006/relationships/tags" Target="../tags/tag564.xml"/><Relationship Id="rId56" Type="http://schemas.openxmlformats.org/officeDocument/2006/relationships/tags" Target="../tags/tag563.xml"/><Relationship Id="rId55" Type="http://schemas.openxmlformats.org/officeDocument/2006/relationships/tags" Target="../tags/tag562.xml"/><Relationship Id="rId54" Type="http://schemas.openxmlformats.org/officeDocument/2006/relationships/tags" Target="../tags/tag561.xml"/><Relationship Id="rId53" Type="http://schemas.openxmlformats.org/officeDocument/2006/relationships/tags" Target="../tags/tag560.xml"/><Relationship Id="rId52" Type="http://schemas.openxmlformats.org/officeDocument/2006/relationships/tags" Target="../tags/tag559.xml"/><Relationship Id="rId51" Type="http://schemas.openxmlformats.org/officeDocument/2006/relationships/tags" Target="../tags/tag558.xml"/><Relationship Id="rId50" Type="http://schemas.openxmlformats.org/officeDocument/2006/relationships/tags" Target="../tags/tag557.xml"/><Relationship Id="rId5" Type="http://schemas.openxmlformats.org/officeDocument/2006/relationships/tags" Target="../tags/tag512.xml"/><Relationship Id="rId49" Type="http://schemas.openxmlformats.org/officeDocument/2006/relationships/tags" Target="../tags/tag556.xml"/><Relationship Id="rId48" Type="http://schemas.openxmlformats.org/officeDocument/2006/relationships/tags" Target="../tags/tag555.xml"/><Relationship Id="rId47" Type="http://schemas.openxmlformats.org/officeDocument/2006/relationships/tags" Target="../tags/tag554.xml"/><Relationship Id="rId46" Type="http://schemas.openxmlformats.org/officeDocument/2006/relationships/tags" Target="../tags/tag553.xml"/><Relationship Id="rId45" Type="http://schemas.openxmlformats.org/officeDocument/2006/relationships/tags" Target="../tags/tag552.xml"/><Relationship Id="rId44" Type="http://schemas.openxmlformats.org/officeDocument/2006/relationships/tags" Target="../tags/tag551.xml"/><Relationship Id="rId43" Type="http://schemas.openxmlformats.org/officeDocument/2006/relationships/tags" Target="../tags/tag550.xml"/><Relationship Id="rId42" Type="http://schemas.openxmlformats.org/officeDocument/2006/relationships/tags" Target="../tags/tag549.xml"/><Relationship Id="rId41" Type="http://schemas.openxmlformats.org/officeDocument/2006/relationships/tags" Target="../tags/tag548.xml"/><Relationship Id="rId40" Type="http://schemas.openxmlformats.org/officeDocument/2006/relationships/tags" Target="../tags/tag547.xml"/><Relationship Id="rId4" Type="http://schemas.openxmlformats.org/officeDocument/2006/relationships/tags" Target="../tags/tag511.xml"/><Relationship Id="rId39" Type="http://schemas.openxmlformats.org/officeDocument/2006/relationships/tags" Target="../tags/tag546.xml"/><Relationship Id="rId38" Type="http://schemas.openxmlformats.org/officeDocument/2006/relationships/tags" Target="../tags/tag545.xml"/><Relationship Id="rId37" Type="http://schemas.openxmlformats.org/officeDocument/2006/relationships/tags" Target="../tags/tag544.xml"/><Relationship Id="rId36" Type="http://schemas.openxmlformats.org/officeDocument/2006/relationships/tags" Target="../tags/tag543.xml"/><Relationship Id="rId35" Type="http://schemas.openxmlformats.org/officeDocument/2006/relationships/tags" Target="../tags/tag542.xml"/><Relationship Id="rId34" Type="http://schemas.openxmlformats.org/officeDocument/2006/relationships/tags" Target="../tags/tag541.xml"/><Relationship Id="rId33" Type="http://schemas.openxmlformats.org/officeDocument/2006/relationships/tags" Target="../tags/tag540.xml"/><Relationship Id="rId32" Type="http://schemas.openxmlformats.org/officeDocument/2006/relationships/tags" Target="../tags/tag539.xml"/><Relationship Id="rId31" Type="http://schemas.openxmlformats.org/officeDocument/2006/relationships/tags" Target="../tags/tag538.xml"/><Relationship Id="rId30" Type="http://schemas.openxmlformats.org/officeDocument/2006/relationships/tags" Target="../tags/tag537.xml"/><Relationship Id="rId3" Type="http://schemas.openxmlformats.org/officeDocument/2006/relationships/tags" Target="../tags/tag510.xml"/><Relationship Id="rId29" Type="http://schemas.openxmlformats.org/officeDocument/2006/relationships/tags" Target="../tags/tag536.xml"/><Relationship Id="rId28" Type="http://schemas.openxmlformats.org/officeDocument/2006/relationships/tags" Target="../tags/tag535.xml"/><Relationship Id="rId27" Type="http://schemas.openxmlformats.org/officeDocument/2006/relationships/tags" Target="../tags/tag534.xml"/><Relationship Id="rId26" Type="http://schemas.openxmlformats.org/officeDocument/2006/relationships/tags" Target="../tags/tag533.xml"/><Relationship Id="rId25" Type="http://schemas.openxmlformats.org/officeDocument/2006/relationships/tags" Target="../tags/tag532.xml"/><Relationship Id="rId24" Type="http://schemas.openxmlformats.org/officeDocument/2006/relationships/tags" Target="../tags/tag531.xml"/><Relationship Id="rId23" Type="http://schemas.openxmlformats.org/officeDocument/2006/relationships/tags" Target="../tags/tag530.xml"/><Relationship Id="rId22" Type="http://schemas.openxmlformats.org/officeDocument/2006/relationships/tags" Target="../tags/tag529.xml"/><Relationship Id="rId21" Type="http://schemas.openxmlformats.org/officeDocument/2006/relationships/tags" Target="../tags/tag528.xml"/><Relationship Id="rId20" Type="http://schemas.openxmlformats.org/officeDocument/2006/relationships/tags" Target="../tags/tag527.xml"/><Relationship Id="rId2" Type="http://schemas.openxmlformats.org/officeDocument/2006/relationships/tags" Target="../tags/tag509.xml"/><Relationship Id="rId19" Type="http://schemas.openxmlformats.org/officeDocument/2006/relationships/tags" Target="../tags/tag526.xml"/><Relationship Id="rId18" Type="http://schemas.openxmlformats.org/officeDocument/2006/relationships/tags" Target="../tags/tag525.xml"/><Relationship Id="rId17" Type="http://schemas.openxmlformats.org/officeDocument/2006/relationships/tags" Target="../tags/tag524.xml"/><Relationship Id="rId16" Type="http://schemas.openxmlformats.org/officeDocument/2006/relationships/tags" Target="../tags/tag523.xml"/><Relationship Id="rId15" Type="http://schemas.openxmlformats.org/officeDocument/2006/relationships/tags" Target="../tags/tag522.xml"/><Relationship Id="rId14" Type="http://schemas.openxmlformats.org/officeDocument/2006/relationships/tags" Target="../tags/tag521.xml"/><Relationship Id="rId13" Type="http://schemas.openxmlformats.org/officeDocument/2006/relationships/tags" Target="../tags/tag520.xml"/><Relationship Id="rId12" Type="http://schemas.openxmlformats.org/officeDocument/2006/relationships/tags" Target="../tags/tag519.xml"/><Relationship Id="rId11" Type="http://schemas.openxmlformats.org/officeDocument/2006/relationships/tags" Target="../tags/tag518.xml"/><Relationship Id="rId10" Type="http://schemas.openxmlformats.org/officeDocument/2006/relationships/tags" Target="../tags/tag517.xml"/><Relationship Id="rId1" Type="http://schemas.openxmlformats.org/officeDocument/2006/relationships/tags" Target="../tags/tag508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588.xml"/><Relationship Id="rId8" Type="http://schemas.openxmlformats.org/officeDocument/2006/relationships/tags" Target="../tags/tag587.xml"/><Relationship Id="rId7" Type="http://schemas.openxmlformats.org/officeDocument/2006/relationships/tags" Target="../tags/tag586.xml"/><Relationship Id="rId6" Type="http://schemas.openxmlformats.org/officeDocument/2006/relationships/tags" Target="../tags/tag585.xml"/><Relationship Id="rId5" Type="http://schemas.openxmlformats.org/officeDocument/2006/relationships/tags" Target="../tags/tag584.xml"/><Relationship Id="rId46" Type="http://schemas.openxmlformats.org/officeDocument/2006/relationships/slideLayout" Target="../slideLayouts/slideLayout6.xml"/><Relationship Id="rId45" Type="http://schemas.openxmlformats.org/officeDocument/2006/relationships/tags" Target="../tags/tag624.xml"/><Relationship Id="rId44" Type="http://schemas.openxmlformats.org/officeDocument/2006/relationships/tags" Target="../tags/tag623.xml"/><Relationship Id="rId43" Type="http://schemas.openxmlformats.org/officeDocument/2006/relationships/tags" Target="../tags/tag622.xml"/><Relationship Id="rId42" Type="http://schemas.openxmlformats.org/officeDocument/2006/relationships/tags" Target="../tags/tag621.xml"/><Relationship Id="rId41" Type="http://schemas.openxmlformats.org/officeDocument/2006/relationships/tags" Target="../tags/tag620.xml"/><Relationship Id="rId40" Type="http://schemas.openxmlformats.org/officeDocument/2006/relationships/tags" Target="../tags/tag619.xml"/><Relationship Id="rId4" Type="http://schemas.openxmlformats.org/officeDocument/2006/relationships/tags" Target="../tags/tag583.xml"/><Relationship Id="rId39" Type="http://schemas.openxmlformats.org/officeDocument/2006/relationships/tags" Target="../tags/tag618.xml"/><Relationship Id="rId38" Type="http://schemas.openxmlformats.org/officeDocument/2006/relationships/tags" Target="../tags/tag617.xml"/><Relationship Id="rId37" Type="http://schemas.openxmlformats.org/officeDocument/2006/relationships/tags" Target="../tags/tag616.xml"/><Relationship Id="rId36" Type="http://schemas.openxmlformats.org/officeDocument/2006/relationships/tags" Target="../tags/tag615.xml"/><Relationship Id="rId35" Type="http://schemas.openxmlformats.org/officeDocument/2006/relationships/tags" Target="../tags/tag614.xml"/><Relationship Id="rId34" Type="http://schemas.openxmlformats.org/officeDocument/2006/relationships/tags" Target="../tags/tag613.xml"/><Relationship Id="rId33" Type="http://schemas.openxmlformats.org/officeDocument/2006/relationships/tags" Target="../tags/tag612.xml"/><Relationship Id="rId32" Type="http://schemas.openxmlformats.org/officeDocument/2006/relationships/tags" Target="../tags/tag611.xml"/><Relationship Id="rId31" Type="http://schemas.openxmlformats.org/officeDocument/2006/relationships/tags" Target="../tags/tag610.xml"/><Relationship Id="rId30" Type="http://schemas.openxmlformats.org/officeDocument/2006/relationships/tags" Target="../tags/tag609.xml"/><Relationship Id="rId3" Type="http://schemas.openxmlformats.org/officeDocument/2006/relationships/tags" Target="../tags/tag582.xml"/><Relationship Id="rId29" Type="http://schemas.openxmlformats.org/officeDocument/2006/relationships/tags" Target="../tags/tag608.xml"/><Relationship Id="rId28" Type="http://schemas.openxmlformats.org/officeDocument/2006/relationships/tags" Target="../tags/tag607.xml"/><Relationship Id="rId27" Type="http://schemas.openxmlformats.org/officeDocument/2006/relationships/tags" Target="../tags/tag606.xml"/><Relationship Id="rId26" Type="http://schemas.openxmlformats.org/officeDocument/2006/relationships/tags" Target="../tags/tag605.xml"/><Relationship Id="rId25" Type="http://schemas.openxmlformats.org/officeDocument/2006/relationships/tags" Target="../tags/tag604.xml"/><Relationship Id="rId24" Type="http://schemas.openxmlformats.org/officeDocument/2006/relationships/tags" Target="../tags/tag603.xml"/><Relationship Id="rId23" Type="http://schemas.openxmlformats.org/officeDocument/2006/relationships/tags" Target="../tags/tag602.xml"/><Relationship Id="rId22" Type="http://schemas.openxmlformats.org/officeDocument/2006/relationships/tags" Target="../tags/tag601.xml"/><Relationship Id="rId21" Type="http://schemas.openxmlformats.org/officeDocument/2006/relationships/tags" Target="../tags/tag600.xml"/><Relationship Id="rId20" Type="http://schemas.openxmlformats.org/officeDocument/2006/relationships/tags" Target="../tags/tag599.xml"/><Relationship Id="rId2" Type="http://schemas.openxmlformats.org/officeDocument/2006/relationships/tags" Target="../tags/tag581.xml"/><Relationship Id="rId19" Type="http://schemas.openxmlformats.org/officeDocument/2006/relationships/tags" Target="../tags/tag598.xml"/><Relationship Id="rId18" Type="http://schemas.openxmlformats.org/officeDocument/2006/relationships/tags" Target="../tags/tag597.xml"/><Relationship Id="rId17" Type="http://schemas.openxmlformats.org/officeDocument/2006/relationships/tags" Target="../tags/tag596.xml"/><Relationship Id="rId16" Type="http://schemas.openxmlformats.org/officeDocument/2006/relationships/tags" Target="../tags/tag595.xml"/><Relationship Id="rId15" Type="http://schemas.openxmlformats.org/officeDocument/2006/relationships/tags" Target="../tags/tag594.xml"/><Relationship Id="rId14" Type="http://schemas.openxmlformats.org/officeDocument/2006/relationships/tags" Target="../tags/tag593.xml"/><Relationship Id="rId13" Type="http://schemas.openxmlformats.org/officeDocument/2006/relationships/tags" Target="../tags/tag592.xml"/><Relationship Id="rId12" Type="http://schemas.openxmlformats.org/officeDocument/2006/relationships/tags" Target="../tags/tag591.xml"/><Relationship Id="rId11" Type="http://schemas.openxmlformats.org/officeDocument/2006/relationships/tags" Target="../tags/tag590.xml"/><Relationship Id="rId10" Type="http://schemas.openxmlformats.org/officeDocument/2006/relationships/tags" Target="../tags/tag589.xml"/><Relationship Id="rId1" Type="http://schemas.openxmlformats.org/officeDocument/2006/relationships/tags" Target="../tags/tag58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image" Target="../media/image11.png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image" Target="../media/image10.png"/><Relationship Id="rId28" Type="http://schemas.openxmlformats.org/officeDocument/2006/relationships/slideLayout" Target="../slideLayouts/slideLayout6.xml"/><Relationship Id="rId27" Type="http://schemas.openxmlformats.org/officeDocument/2006/relationships/tags" Target="../tags/tag40.xml"/><Relationship Id="rId26" Type="http://schemas.openxmlformats.org/officeDocument/2006/relationships/image" Target="../media/image9.png"/><Relationship Id="rId25" Type="http://schemas.openxmlformats.org/officeDocument/2006/relationships/tags" Target="../tags/tag39.xml"/><Relationship Id="rId24" Type="http://schemas.openxmlformats.org/officeDocument/2006/relationships/image" Target="../media/image15.png"/><Relationship Id="rId23" Type="http://schemas.openxmlformats.org/officeDocument/2006/relationships/tags" Target="../tags/tag38.xml"/><Relationship Id="rId22" Type="http://schemas.openxmlformats.org/officeDocument/2006/relationships/tags" Target="../tags/tag37.xml"/><Relationship Id="rId21" Type="http://schemas.openxmlformats.org/officeDocument/2006/relationships/image" Target="../media/image14.png"/><Relationship Id="rId20" Type="http://schemas.openxmlformats.org/officeDocument/2006/relationships/tags" Target="../tags/tag36.xml"/><Relationship Id="rId2" Type="http://schemas.openxmlformats.org/officeDocument/2006/relationships/tags" Target="../tags/tag22.xml"/><Relationship Id="rId19" Type="http://schemas.openxmlformats.org/officeDocument/2006/relationships/tags" Target="../tags/tag35.xml"/><Relationship Id="rId18" Type="http://schemas.openxmlformats.org/officeDocument/2006/relationships/image" Target="../media/image13.png"/><Relationship Id="rId17" Type="http://schemas.openxmlformats.org/officeDocument/2006/relationships/tags" Target="../tags/tag34.xml"/><Relationship Id="rId16" Type="http://schemas.openxmlformats.org/officeDocument/2006/relationships/tags" Target="../tags/tag33.xml"/><Relationship Id="rId15" Type="http://schemas.openxmlformats.org/officeDocument/2006/relationships/tags" Target="../tags/tag3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tags" Target="../tags/tag21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.emf"/><Relationship Id="rId8" Type="http://schemas.openxmlformats.org/officeDocument/2006/relationships/oleObject" Target="../embeddings/oleObject43.bin"/><Relationship Id="rId7" Type="http://schemas.openxmlformats.org/officeDocument/2006/relationships/tags" Target="../tags/tag630.xml"/><Relationship Id="rId6" Type="http://schemas.openxmlformats.org/officeDocument/2006/relationships/image" Target="../media/image86.png"/><Relationship Id="rId5" Type="http://schemas.openxmlformats.org/officeDocument/2006/relationships/tags" Target="../tags/tag629.xml"/><Relationship Id="rId4" Type="http://schemas.openxmlformats.org/officeDocument/2006/relationships/tags" Target="../tags/tag628.xml"/><Relationship Id="rId3" Type="http://schemas.openxmlformats.org/officeDocument/2006/relationships/tags" Target="../tags/tag627.xml"/><Relationship Id="rId28" Type="http://schemas.openxmlformats.org/officeDocument/2006/relationships/notesSlide" Target="../notesSlides/notesSlide14.xml"/><Relationship Id="rId27" Type="http://schemas.openxmlformats.org/officeDocument/2006/relationships/vmlDrawing" Target="../drawings/vmlDrawing16.vml"/><Relationship Id="rId26" Type="http://schemas.openxmlformats.org/officeDocument/2006/relationships/slideLayout" Target="../slideLayouts/slideLayout6.xml"/><Relationship Id="rId25" Type="http://schemas.openxmlformats.org/officeDocument/2006/relationships/tags" Target="../tags/tag644.xml"/><Relationship Id="rId24" Type="http://schemas.openxmlformats.org/officeDocument/2006/relationships/tags" Target="../tags/tag643.xml"/><Relationship Id="rId23" Type="http://schemas.openxmlformats.org/officeDocument/2006/relationships/tags" Target="../tags/tag642.xml"/><Relationship Id="rId22" Type="http://schemas.openxmlformats.org/officeDocument/2006/relationships/tags" Target="../tags/tag641.xml"/><Relationship Id="rId21" Type="http://schemas.openxmlformats.org/officeDocument/2006/relationships/image" Target="../media/image88.wmf"/><Relationship Id="rId20" Type="http://schemas.openxmlformats.org/officeDocument/2006/relationships/oleObject" Target="../embeddings/oleObject44.bin"/><Relationship Id="rId2" Type="http://schemas.openxmlformats.org/officeDocument/2006/relationships/tags" Target="../tags/tag626.xml"/><Relationship Id="rId19" Type="http://schemas.openxmlformats.org/officeDocument/2006/relationships/tags" Target="../tags/tag640.xml"/><Relationship Id="rId18" Type="http://schemas.openxmlformats.org/officeDocument/2006/relationships/tags" Target="../tags/tag639.xml"/><Relationship Id="rId17" Type="http://schemas.openxmlformats.org/officeDocument/2006/relationships/tags" Target="../tags/tag638.xml"/><Relationship Id="rId16" Type="http://schemas.openxmlformats.org/officeDocument/2006/relationships/tags" Target="../tags/tag637.xml"/><Relationship Id="rId15" Type="http://schemas.openxmlformats.org/officeDocument/2006/relationships/tags" Target="../tags/tag636.xml"/><Relationship Id="rId14" Type="http://schemas.openxmlformats.org/officeDocument/2006/relationships/tags" Target="../tags/tag635.xml"/><Relationship Id="rId13" Type="http://schemas.openxmlformats.org/officeDocument/2006/relationships/tags" Target="../tags/tag634.xml"/><Relationship Id="rId12" Type="http://schemas.openxmlformats.org/officeDocument/2006/relationships/tags" Target="../tags/tag633.xml"/><Relationship Id="rId11" Type="http://schemas.openxmlformats.org/officeDocument/2006/relationships/tags" Target="../tags/tag632.xml"/><Relationship Id="rId10" Type="http://schemas.openxmlformats.org/officeDocument/2006/relationships/tags" Target="../tags/tag631.xml"/><Relationship Id="rId1" Type="http://schemas.openxmlformats.org/officeDocument/2006/relationships/tags" Target="../tags/tag625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653.xml"/><Relationship Id="rId8" Type="http://schemas.openxmlformats.org/officeDocument/2006/relationships/tags" Target="../tags/tag652.xml"/><Relationship Id="rId7" Type="http://schemas.openxmlformats.org/officeDocument/2006/relationships/tags" Target="../tags/tag651.xml"/><Relationship Id="rId6" Type="http://schemas.openxmlformats.org/officeDocument/2006/relationships/tags" Target="../tags/tag650.xml"/><Relationship Id="rId5" Type="http://schemas.openxmlformats.org/officeDocument/2006/relationships/tags" Target="../tags/tag649.xml"/><Relationship Id="rId4" Type="http://schemas.openxmlformats.org/officeDocument/2006/relationships/tags" Target="../tags/tag648.xml"/><Relationship Id="rId3" Type="http://schemas.openxmlformats.org/officeDocument/2006/relationships/tags" Target="../tags/tag647.xml"/><Relationship Id="rId29" Type="http://schemas.openxmlformats.org/officeDocument/2006/relationships/notesSlide" Target="../notesSlides/notesSlide15.xml"/><Relationship Id="rId28" Type="http://schemas.openxmlformats.org/officeDocument/2006/relationships/slideLayout" Target="../slideLayouts/slideLayout6.xml"/><Relationship Id="rId27" Type="http://schemas.openxmlformats.org/officeDocument/2006/relationships/tags" Target="../tags/tag671.xml"/><Relationship Id="rId26" Type="http://schemas.openxmlformats.org/officeDocument/2006/relationships/tags" Target="../tags/tag670.xml"/><Relationship Id="rId25" Type="http://schemas.openxmlformats.org/officeDocument/2006/relationships/tags" Target="../tags/tag669.xml"/><Relationship Id="rId24" Type="http://schemas.openxmlformats.org/officeDocument/2006/relationships/tags" Target="../tags/tag668.xml"/><Relationship Id="rId23" Type="http://schemas.openxmlformats.org/officeDocument/2006/relationships/tags" Target="../tags/tag667.xml"/><Relationship Id="rId22" Type="http://schemas.openxmlformats.org/officeDocument/2006/relationships/tags" Target="../tags/tag666.xml"/><Relationship Id="rId21" Type="http://schemas.openxmlformats.org/officeDocument/2006/relationships/tags" Target="../tags/tag665.xml"/><Relationship Id="rId20" Type="http://schemas.openxmlformats.org/officeDocument/2006/relationships/tags" Target="../tags/tag664.xml"/><Relationship Id="rId2" Type="http://schemas.openxmlformats.org/officeDocument/2006/relationships/tags" Target="../tags/tag646.xml"/><Relationship Id="rId19" Type="http://schemas.openxmlformats.org/officeDocument/2006/relationships/tags" Target="../tags/tag663.xml"/><Relationship Id="rId18" Type="http://schemas.openxmlformats.org/officeDocument/2006/relationships/tags" Target="../tags/tag662.xml"/><Relationship Id="rId17" Type="http://schemas.openxmlformats.org/officeDocument/2006/relationships/tags" Target="../tags/tag661.xml"/><Relationship Id="rId16" Type="http://schemas.openxmlformats.org/officeDocument/2006/relationships/tags" Target="../tags/tag660.xml"/><Relationship Id="rId15" Type="http://schemas.openxmlformats.org/officeDocument/2006/relationships/tags" Target="../tags/tag659.xml"/><Relationship Id="rId14" Type="http://schemas.openxmlformats.org/officeDocument/2006/relationships/tags" Target="../tags/tag658.xml"/><Relationship Id="rId13" Type="http://schemas.openxmlformats.org/officeDocument/2006/relationships/tags" Target="../tags/tag657.xml"/><Relationship Id="rId12" Type="http://schemas.openxmlformats.org/officeDocument/2006/relationships/tags" Target="../tags/tag656.xml"/><Relationship Id="rId11" Type="http://schemas.openxmlformats.org/officeDocument/2006/relationships/tags" Target="../tags/tag655.xml"/><Relationship Id="rId10" Type="http://schemas.openxmlformats.org/officeDocument/2006/relationships/tags" Target="../tags/tag654.xml"/><Relationship Id="rId1" Type="http://schemas.openxmlformats.org/officeDocument/2006/relationships/tags" Target="../tags/tag645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7.bin"/><Relationship Id="rId8" Type="http://schemas.openxmlformats.org/officeDocument/2006/relationships/tags" Target="../tags/tag675.xml"/><Relationship Id="rId7" Type="http://schemas.openxmlformats.org/officeDocument/2006/relationships/image" Target="../media/image90.wmf"/><Relationship Id="rId6" Type="http://schemas.openxmlformats.org/officeDocument/2006/relationships/oleObject" Target="../embeddings/oleObject46.bin"/><Relationship Id="rId5" Type="http://schemas.openxmlformats.org/officeDocument/2006/relationships/tags" Target="../tags/tag674.xml"/><Relationship Id="rId4" Type="http://schemas.openxmlformats.org/officeDocument/2006/relationships/image" Target="../media/image89.wmf"/><Relationship Id="rId3" Type="http://schemas.openxmlformats.org/officeDocument/2006/relationships/oleObject" Target="../embeddings/oleObject45.bin"/><Relationship Id="rId23" Type="http://schemas.openxmlformats.org/officeDocument/2006/relationships/notesSlide" Target="../notesSlides/notesSlide16.xml"/><Relationship Id="rId22" Type="http://schemas.openxmlformats.org/officeDocument/2006/relationships/vmlDrawing" Target="../drawings/vmlDrawing17.vml"/><Relationship Id="rId21" Type="http://schemas.openxmlformats.org/officeDocument/2006/relationships/slideLayout" Target="../slideLayouts/slideLayout6.xml"/><Relationship Id="rId20" Type="http://schemas.openxmlformats.org/officeDocument/2006/relationships/image" Target="../media/image93.png"/><Relationship Id="rId2" Type="http://schemas.openxmlformats.org/officeDocument/2006/relationships/tags" Target="../tags/tag673.xml"/><Relationship Id="rId19" Type="http://schemas.openxmlformats.org/officeDocument/2006/relationships/tags" Target="../tags/tag682.xml"/><Relationship Id="rId18" Type="http://schemas.openxmlformats.org/officeDocument/2006/relationships/tags" Target="../tags/tag681.xml"/><Relationship Id="rId17" Type="http://schemas.openxmlformats.org/officeDocument/2006/relationships/tags" Target="../tags/tag680.xml"/><Relationship Id="rId16" Type="http://schemas.openxmlformats.org/officeDocument/2006/relationships/tags" Target="../tags/tag679.xml"/><Relationship Id="rId15" Type="http://schemas.openxmlformats.org/officeDocument/2006/relationships/tags" Target="../tags/tag678.xml"/><Relationship Id="rId14" Type="http://schemas.openxmlformats.org/officeDocument/2006/relationships/tags" Target="../tags/tag677.xml"/><Relationship Id="rId13" Type="http://schemas.openxmlformats.org/officeDocument/2006/relationships/image" Target="../media/image92.wmf"/><Relationship Id="rId12" Type="http://schemas.openxmlformats.org/officeDocument/2006/relationships/oleObject" Target="../embeddings/oleObject48.bin"/><Relationship Id="rId11" Type="http://schemas.openxmlformats.org/officeDocument/2006/relationships/tags" Target="../tags/tag676.xml"/><Relationship Id="rId10" Type="http://schemas.openxmlformats.org/officeDocument/2006/relationships/image" Target="../media/image91.wmf"/><Relationship Id="rId1" Type="http://schemas.openxmlformats.org/officeDocument/2006/relationships/tags" Target="../tags/tag67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tags" Target="../tags/tag688.xml"/><Relationship Id="rId6" Type="http://schemas.openxmlformats.org/officeDocument/2006/relationships/tags" Target="../tags/tag687.xml"/><Relationship Id="rId5" Type="http://schemas.openxmlformats.org/officeDocument/2006/relationships/image" Target="../media/image94.png"/><Relationship Id="rId4" Type="http://schemas.openxmlformats.org/officeDocument/2006/relationships/tags" Target="../tags/tag686.xml"/><Relationship Id="rId3" Type="http://schemas.openxmlformats.org/officeDocument/2006/relationships/tags" Target="../tags/tag685.xml"/><Relationship Id="rId2" Type="http://schemas.openxmlformats.org/officeDocument/2006/relationships/tags" Target="../tags/tag684.xml"/><Relationship Id="rId1" Type="http://schemas.openxmlformats.org/officeDocument/2006/relationships/tags" Target="../tags/tag683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tags" Target="../tags/tag695.xml"/><Relationship Id="rId8" Type="http://schemas.openxmlformats.org/officeDocument/2006/relationships/tags" Target="../tags/tag694.xml"/><Relationship Id="rId7" Type="http://schemas.openxmlformats.org/officeDocument/2006/relationships/tags" Target="../tags/tag693.xml"/><Relationship Id="rId6" Type="http://schemas.openxmlformats.org/officeDocument/2006/relationships/tags" Target="../tags/tag692.xml"/><Relationship Id="rId5" Type="http://schemas.openxmlformats.org/officeDocument/2006/relationships/image" Target="../media/image94.png"/><Relationship Id="rId4" Type="http://schemas.openxmlformats.org/officeDocument/2006/relationships/tags" Target="../tags/tag691.xml"/><Relationship Id="rId3" Type="http://schemas.openxmlformats.org/officeDocument/2006/relationships/image" Target="../media/image95.png"/><Relationship Id="rId2" Type="http://schemas.openxmlformats.org/officeDocument/2006/relationships/tags" Target="../tags/tag690.xml"/><Relationship Id="rId13" Type="http://schemas.openxmlformats.org/officeDocument/2006/relationships/notesSlide" Target="../notesSlides/notesSlide17.xml"/><Relationship Id="rId12" Type="http://schemas.openxmlformats.org/officeDocument/2006/relationships/slideLayout" Target="../slideLayouts/slideLayout6.xml"/><Relationship Id="rId11" Type="http://schemas.openxmlformats.org/officeDocument/2006/relationships/tags" Target="../tags/tag697.xml"/><Relationship Id="rId10" Type="http://schemas.openxmlformats.org/officeDocument/2006/relationships/tags" Target="../tags/tag696.xml"/><Relationship Id="rId1" Type="http://schemas.openxmlformats.org/officeDocument/2006/relationships/tags" Target="../tags/tag689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4.png"/><Relationship Id="rId8" Type="http://schemas.openxmlformats.org/officeDocument/2006/relationships/tags" Target="../tags/tag704.xml"/><Relationship Id="rId7" Type="http://schemas.openxmlformats.org/officeDocument/2006/relationships/tags" Target="../tags/tag703.xml"/><Relationship Id="rId6" Type="http://schemas.openxmlformats.org/officeDocument/2006/relationships/tags" Target="../tags/tag702.xml"/><Relationship Id="rId5" Type="http://schemas.openxmlformats.org/officeDocument/2006/relationships/tags" Target="../tags/tag701.xml"/><Relationship Id="rId4" Type="http://schemas.openxmlformats.org/officeDocument/2006/relationships/tags" Target="../tags/tag700.xml"/><Relationship Id="rId3" Type="http://schemas.openxmlformats.org/officeDocument/2006/relationships/image" Target="../media/image96.png"/><Relationship Id="rId2" Type="http://schemas.openxmlformats.org/officeDocument/2006/relationships/tags" Target="../tags/tag699.xml"/><Relationship Id="rId10" Type="http://schemas.openxmlformats.org/officeDocument/2006/relationships/slideLayout" Target="../slideLayouts/slideLayout6.xml"/><Relationship Id="rId1" Type="http://schemas.openxmlformats.org/officeDocument/2006/relationships/tags" Target="../tags/tag698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.wmf"/><Relationship Id="rId8" Type="http://schemas.openxmlformats.org/officeDocument/2006/relationships/oleObject" Target="../embeddings/oleObject50.bin"/><Relationship Id="rId7" Type="http://schemas.openxmlformats.org/officeDocument/2006/relationships/tags" Target="../tags/tag709.xml"/><Relationship Id="rId6" Type="http://schemas.openxmlformats.org/officeDocument/2006/relationships/tags" Target="../tags/tag708.xml"/><Relationship Id="rId5" Type="http://schemas.openxmlformats.org/officeDocument/2006/relationships/tags" Target="../tags/tag707.xml"/><Relationship Id="rId4" Type="http://schemas.openxmlformats.org/officeDocument/2006/relationships/image" Target="../media/image97.wmf"/><Relationship Id="rId3" Type="http://schemas.openxmlformats.org/officeDocument/2006/relationships/oleObject" Target="../embeddings/oleObject49.bin"/><Relationship Id="rId23" Type="http://schemas.openxmlformats.org/officeDocument/2006/relationships/notesSlide" Target="../notesSlides/notesSlide18.xml"/><Relationship Id="rId22" Type="http://schemas.openxmlformats.org/officeDocument/2006/relationships/vmlDrawing" Target="../drawings/vmlDrawing18.vml"/><Relationship Id="rId21" Type="http://schemas.openxmlformats.org/officeDocument/2006/relationships/slideLayout" Target="../slideLayouts/slideLayout6.xml"/><Relationship Id="rId20" Type="http://schemas.openxmlformats.org/officeDocument/2006/relationships/tags" Target="../tags/tag716.xml"/><Relationship Id="rId2" Type="http://schemas.openxmlformats.org/officeDocument/2006/relationships/tags" Target="../tags/tag706.xml"/><Relationship Id="rId19" Type="http://schemas.openxmlformats.org/officeDocument/2006/relationships/tags" Target="../tags/tag715.xml"/><Relationship Id="rId18" Type="http://schemas.openxmlformats.org/officeDocument/2006/relationships/tags" Target="../tags/tag714.xml"/><Relationship Id="rId17" Type="http://schemas.openxmlformats.org/officeDocument/2006/relationships/tags" Target="../tags/tag713.xml"/><Relationship Id="rId16" Type="http://schemas.openxmlformats.org/officeDocument/2006/relationships/image" Target="../media/image101.png"/><Relationship Id="rId15" Type="http://schemas.openxmlformats.org/officeDocument/2006/relationships/tags" Target="../tags/tag712.xml"/><Relationship Id="rId14" Type="http://schemas.openxmlformats.org/officeDocument/2006/relationships/image" Target="../media/image100.png"/><Relationship Id="rId13" Type="http://schemas.openxmlformats.org/officeDocument/2006/relationships/tags" Target="../tags/tag711.xml"/><Relationship Id="rId12" Type="http://schemas.openxmlformats.org/officeDocument/2006/relationships/image" Target="../media/image99.wmf"/><Relationship Id="rId11" Type="http://schemas.openxmlformats.org/officeDocument/2006/relationships/oleObject" Target="../embeddings/oleObject51.bin"/><Relationship Id="rId10" Type="http://schemas.openxmlformats.org/officeDocument/2006/relationships/tags" Target="../tags/tag710.xml"/><Relationship Id="rId1" Type="http://schemas.openxmlformats.org/officeDocument/2006/relationships/tags" Target="../tags/tag705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722.xml"/><Relationship Id="rId8" Type="http://schemas.openxmlformats.org/officeDocument/2006/relationships/tags" Target="../tags/tag721.xml"/><Relationship Id="rId7" Type="http://schemas.openxmlformats.org/officeDocument/2006/relationships/tags" Target="../tags/tag720.xml"/><Relationship Id="rId6" Type="http://schemas.openxmlformats.org/officeDocument/2006/relationships/tags" Target="../tags/tag719.xml"/><Relationship Id="rId5" Type="http://schemas.openxmlformats.org/officeDocument/2006/relationships/image" Target="../media/image103.emf"/><Relationship Id="rId4" Type="http://schemas.openxmlformats.org/officeDocument/2006/relationships/oleObject" Target="../embeddings/oleObject52.bin"/><Relationship Id="rId3" Type="http://schemas.openxmlformats.org/officeDocument/2006/relationships/tags" Target="../tags/tag718.xml"/><Relationship Id="rId2" Type="http://schemas.openxmlformats.org/officeDocument/2006/relationships/image" Target="../media/image102.jpeg"/><Relationship Id="rId16" Type="http://schemas.openxmlformats.org/officeDocument/2006/relationships/vmlDrawing" Target="../drawings/vmlDrawing19.vml"/><Relationship Id="rId15" Type="http://schemas.openxmlformats.org/officeDocument/2006/relationships/slideLayout" Target="../slideLayouts/slideLayout6.xml"/><Relationship Id="rId14" Type="http://schemas.openxmlformats.org/officeDocument/2006/relationships/tags" Target="../tags/tag725.xml"/><Relationship Id="rId13" Type="http://schemas.openxmlformats.org/officeDocument/2006/relationships/tags" Target="../tags/tag724.xml"/><Relationship Id="rId12" Type="http://schemas.openxmlformats.org/officeDocument/2006/relationships/image" Target="../media/image88.wmf"/><Relationship Id="rId11" Type="http://schemas.openxmlformats.org/officeDocument/2006/relationships/oleObject" Target="../embeddings/oleObject53.bin"/><Relationship Id="rId10" Type="http://schemas.openxmlformats.org/officeDocument/2006/relationships/tags" Target="../tags/tag723.xml"/><Relationship Id="rId1" Type="http://schemas.openxmlformats.org/officeDocument/2006/relationships/tags" Target="../tags/tag717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6.wmf"/><Relationship Id="rId8" Type="http://schemas.openxmlformats.org/officeDocument/2006/relationships/oleObject" Target="../embeddings/oleObject55.bin"/><Relationship Id="rId7" Type="http://schemas.openxmlformats.org/officeDocument/2006/relationships/tags" Target="../tags/tag729.xml"/><Relationship Id="rId6" Type="http://schemas.openxmlformats.org/officeDocument/2006/relationships/tags" Target="../tags/tag728.xml"/><Relationship Id="rId5" Type="http://schemas.openxmlformats.org/officeDocument/2006/relationships/image" Target="../media/image105.jpeg"/><Relationship Id="rId4" Type="http://schemas.openxmlformats.org/officeDocument/2006/relationships/tags" Target="../tags/tag727.xml"/><Relationship Id="rId3" Type="http://schemas.openxmlformats.org/officeDocument/2006/relationships/image" Target="../media/image104.wmf"/><Relationship Id="rId20" Type="http://schemas.openxmlformats.org/officeDocument/2006/relationships/vmlDrawing" Target="../drawings/vmlDrawing20.vml"/><Relationship Id="rId2" Type="http://schemas.openxmlformats.org/officeDocument/2006/relationships/oleObject" Target="../embeddings/oleObject54.bin"/><Relationship Id="rId19" Type="http://schemas.openxmlformats.org/officeDocument/2006/relationships/slideLayout" Target="../slideLayouts/slideLayout6.xml"/><Relationship Id="rId18" Type="http://schemas.openxmlformats.org/officeDocument/2006/relationships/tags" Target="../tags/tag736.xml"/><Relationship Id="rId17" Type="http://schemas.openxmlformats.org/officeDocument/2006/relationships/tags" Target="../tags/tag735.xml"/><Relationship Id="rId16" Type="http://schemas.openxmlformats.org/officeDocument/2006/relationships/tags" Target="../tags/tag734.xml"/><Relationship Id="rId15" Type="http://schemas.openxmlformats.org/officeDocument/2006/relationships/tags" Target="../tags/tag733.xml"/><Relationship Id="rId14" Type="http://schemas.openxmlformats.org/officeDocument/2006/relationships/tags" Target="../tags/tag732.xml"/><Relationship Id="rId13" Type="http://schemas.openxmlformats.org/officeDocument/2006/relationships/image" Target="../media/image107.emf"/><Relationship Id="rId12" Type="http://schemas.openxmlformats.org/officeDocument/2006/relationships/oleObject" Target="../embeddings/oleObject56.bin"/><Relationship Id="rId11" Type="http://schemas.openxmlformats.org/officeDocument/2006/relationships/tags" Target="../tags/tag731.xml"/><Relationship Id="rId10" Type="http://schemas.openxmlformats.org/officeDocument/2006/relationships/tags" Target="../tags/tag730.xml"/><Relationship Id="rId1" Type="http://schemas.openxmlformats.org/officeDocument/2006/relationships/tags" Target="../tags/tag726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743.xml"/><Relationship Id="rId8" Type="http://schemas.openxmlformats.org/officeDocument/2006/relationships/tags" Target="../tags/tag742.xml"/><Relationship Id="rId7" Type="http://schemas.openxmlformats.org/officeDocument/2006/relationships/tags" Target="../tags/tag741.xml"/><Relationship Id="rId6" Type="http://schemas.openxmlformats.org/officeDocument/2006/relationships/tags" Target="../tags/tag740.xml"/><Relationship Id="rId5" Type="http://schemas.openxmlformats.org/officeDocument/2006/relationships/image" Target="../media/image108.png"/><Relationship Id="rId4" Type="http://schemas.openxmlformats.org/officeDocument/2006/relationships/oleObject" Target="../embeddings/oleObject57.bin"/><Relationship Id="rId39" Type="http://schemas.openxmlformats.org/officeDocument/2006/relationships/vmlDrawing" Target="../drawings/vmlDrawing21.vml"/><Relationship Id="rId38" Type="http://schemas.openxmlformats.org/officeDocument/2006/relationships/slideLayout" Target="../slideLayouts/slideLayout6.xml"/><Relationship Id="rId37" Type="http://schemas.openxmlformats.org/officeDocument/2006/relationships/tags" Target="../tags/tag771.xml"/><Relationship Id="rId36" Type="http://schemas.openxmlformats.org/officeDocument/2006/relationships/tags" Target="../tags/tag770.xml"/><Relationship Id="rId35" Type="http://schemas.openxmlformats.org/officeDocument/2006/relationships/tags" Target="../tags/tag769.xml"/><Relationship Id="rId34" Type="http://schemas.openxmlformats.org/officeDocument/2006/relationships/tags" Target="../tags/tag768.xml"/><Relationship Id="rId33" Type="http://schemas.openxmlformats.org/officeDocument/2006/relationships/tags" Target="../tags/tag767.xml"/><Relationship Id="rId32" Type="http://schemas.openxmlformats.org/officeDocument/2006/relationships/tags" Target="../tags/tag766.xml"/><Relationship Id="rId31" Type="http://schemas.openxmlformats.org/officeDocument/2006/relationships/tags" Target="../tags/tag765.xml"/><Relationship Id="rId30" Type="http://schemas.openxmlformats.org/officeDocument/2006/relationships/tags" Target="../tags/tag764.xml"/><Relationship Id="rId3" Type="http://schemas.openxmlformats.org/officeDocument/2006/relationships/tags" Target="../tags/tag739.xml"/><Relationship Id="rId29" Type="http://schemas.openxmlformats.org/officeDocument/2006/relationships/tags" Target="../tags/tag763.xml"/><Relationship Id="rId28" Type="http://schemas.openxmlformats.org/officeDocument/2006/relationships/tags" Target="../tags/tag762.xml"/><Relationship Id="rId27" Type="http://schemas.openxmlformats.org/officeDocument/2006/relationships/tags" Target="../tags/tag761.xml"/><Relationship Id="rId26" Type="http://schemas.openxmlformats.org/officeDocument/2006/relationships/tags" Target="../tags/tag760.xml"/><Relationship Id="rId25" Type="http://schemas.openxmlformats.org/officeDocument/2006/relationships/tags" Target="../tags/tag759.xml"/><Relationship Id="rId24" Type="http://schemas.openxmlformats.org/officeDocument/2006/relationships/tags" Target="../tags/tag758.xml"/><Relationship Id="rId23" Type="http://schemas.openxmlformats.org/officeDocument/2006/relationships/tags" Target="../tags/tag757.xml"/><Relationship Id="rId22" Type="http://schemas.openxmlformats.org/officeDocument/2006/relationships/tags" Target="../tags/tag756.xml"/><Relationship Id="rId21" Type="http://schemas.openxmlformats.org/officeDocument/2006/relationships/tags" Target="../tags/tag755.xml"/><Relationship Id="rId20" Type="http://schemas.openxmlformats.org/officeDocument/2006/relationships/tags" Target="../tags/tag754.xml"/><Relationship Id="rId2" Type="http://schemas.openxmlformats.org/officeDocument/2006/relationships/tags" Target="../tags/tag738.xml"/><Relationship Id="rId19" Type="http://schemas.openxmlformats.org/officeDocument/2006/relationships/tags" Target="../tags/tag753.xml"/><Relationship Id="rId18" Type="http://schemas.openxmlformats.org/officeDocument/2006/relationships/tags" Target="../tags/tag752.xml"/><Relationship Id="rId17" Type="http://schemas.openxmlformats.org/officeDocument/2006/relationships/tags" Target="../tags/tag751.xml"/><Relationship Id="rId16" Type="http://schemas.openxmlformats.org/officeDocument/2006/relationships/tags" Target="../tags/tag750.xml"/><Relationship Id="rId15" Type="http://schemas.openxmlformats.org/officeDocument/2006/relationships/tags" Target="../tags/tag749.xml"/><Relationship Id="rId14" Type="http://schemas.openxmlformats.org/officeDocument/2006/relationships/tags" Target="../tags/tag748.xml"/><Relationship Id="rId13" Type="http://schemas.openxmlformats.org/officeDocument/2006/relationships/tags" Target="../tags/tag747.xml"/><Relationship Id="rId12" Type="http://schemas.openxmlformats.org/officeDocument/2006/relationships/tags" Target="../tags/tag746.xml"/><Relationship Id="rId11" Type="http://schemas.openxmlformats.org/officeDocument/2006/relationships/tags" Target="../tags/tag745.xml"/><Relationship Id="rId10" Type="http://schemas.openxmlformats.org/officeDocument/2006/relationships/tags" Target="../tags/tag744.xml"/><Relationship Id="rId1" Type="http://schemas.openxmlformats.org/officeDocument/2006/relationships/tags" Target="../tags/tag73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4" Type="http://schemas.openxmlformats.org/officeDocument/2006/relationships/slideLayout" Target="../slideLayouts/slideLayout6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tags" Target="../tags/tag41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779.xml"/><Relationship Id="rId8" Type="http://schemas.openxmlformats.org/officeDocument/2006/relationships/tags" Target="../tags/tag778.xml"/><Relationship Id="rId7" Type="http://schemas.openxmlformats.org/officeDocument/2006/relationships/tags" Target="../tags/tag777.xml"/><Relationship Id="rId6" Type="http://schemas.openxmlformats.org/officeDocument/2006/relationships/image" Target="../media/image109.jpeg"/><Relationship Id="rId5" Type="http://schemas.openxmlformats.org/officeDocument/2006/relationships/tags" Target="../tags/tag776.xml"/><Relationship Id="rId4" Type="http://schemas.openxmlformats.org/officeDocument/2006/relationships/tags" Target="../tags/tag775.xml"/><Relationship Id="rId3" Type="http://schemas.openxmlformats.org/officeDocument/2006/relationships/tags" Target="../tags/tag774.xml"/><Relationship Id="rId27" Type="http://schemas.openxmlformats.org/officeDocument/2006/relationships/notesSlide" Target="../notesSlides/notesSlide19.xml"/><Relationship Id="rId26" Type="http://schemas.openxmlformats.org/officeDocument/2006/relationships/slideLayout" Target="../slideLayouts/slideLayout6.xml"/><Relationship Id="rId25" Type="http://schemas.openxmlformats.org/officeDocument/2006/relationships/tags" Target="../tags/tag795.xml"/><Relationship Id="rId24" Type="http://schemas.openxmlformats.org/officeDocument/2006/relationships/tags" Target="../tags/tag794.xml"/><Relationship Id="rId23" Type="http://schemas.openxmlformats.org/officeDocument/2006/relationships/tags" Target="../tags/tag793.xml"/><Relationship Id="rId22" Type="http://schemas.openxmlformats.org/officeDocument/2006/relationships/tags" Target="../tags/tag792.xml"/><Relationship Id="rId21" Type="http://schemas.openxmlformats.org/officeDocument/2006/relationships/tags" Target="../tags/tag791.xml"/><Relationship Id="rId20" Type="http://schemas.openxmlformats.org/officeDocument/2006/relationships/tags" Target="../tags/tag790.xml"/><Relationship Id="rId2" Type="http://schemas.openxmlformats.org/officeDocument/2006/relationships/tags" Target="../tags/tag773.xml"/><Relationship Id="rId19" Type="http://schemas.openxmlformats.org/officeDocument/2006/relationships/tags" Target="../tags/tag789.xml"/><Relationship Id="rId18" Type="http://schemas.openxmlformats.org/officeDocument/2006/relationships/tags" Target="../tags/tag788.xml"/><Relationship Id="rId17" Type="http://schemas.openxmlformats.org/officeDocument/2006/relationships/tags" Target="../tags/tag787.xml"/><Relationship Id="rId16" Type="http://schemas.openxmlformats.org/officeDocument/2006/relationships/tags" Target="../tags/tag786.xml"/><Relationship Id="rId15" Type="http://schemas.openxmlformats.org/officeDocument/2006/relationships/tags" Target="../tags/tag785.xml"/><Relationship Id="rId14" Type="http://schemas.openxmlformats.org/officeDocument/2006/relationships/tags" Target="../tags/tag784.xml"/><Relationship Id="rId13" Type="http://schemas.openxmlformats.org/officeDocument/2006/relationships/tags" Target="../tags/tag783.xml"/><Relationship Id="rId12" Type="http://schemas.openxmlformats.org/officeDocument/2006/relationships/tags" Target="../tags/tag782.xml"/><Relationship Id="rId11" Type="http://schemas.openxmlformats.org/officeDocument/2006/relationships/tags" Target="../tags/tag781.xml"/><Relationship Id="rId10" Type="http://schemas.openxmlformats.org/officeDocument/2006/relationships/tags" Target="../tags/tag780.xml"/><Relationship Id="rId1" Type="http://schemas.openxmlformats.org/officeDocument/2006/relationships/tags" Target="../tags/tag772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tags" Target="../tags/tag804.xml"/><Relationship Id="rId8" Type="http://schemas.openxmlformats.org/officeDocument/2006/relationships/tags" Target="../tags/tag803.xml"/><Relationship Id="rId7" Type="http://schemas.openxmlformats.org/officeDocument/2006/relationships/tags" Target="../tags/tag802.xml"/><Relationship Id="rId6" Type="http://schemas.openxmlformats.org/officeDocument/2006/relationships/tags" Target="../tags/tag801.xml"/><Relationship Id="rId5" Type="http://schemas.openxmlformats.org/officeDocument/2006/relationships/tags" Target="../tags/tag800.xml"/><Relationship Id="rId4" Type="http://schemas.openxmlformats.org/officeDocument/2006/relationships/tags" Target="../tags/tag799.xml"/><Relationship Id="rId3" Type="http://schemas.openxmlformats.org/officeDocument/2006/relationships/tags" Target="../tags/tag798.xml"/><Relationship Id="rId2" Type="http://schemas.openxmlformats.org/officeDocument/2006/relationships/tags" Target="../tags/tag797.xml"/><Relationship Id="rId11" Type="http://schemas.openxmlformats.org/officeDocument/2006/relationships/slideLayout" Target="../slideLayouts/slideLayout6.xml"/><Relationship Id="rId10" Type="http://schemas.openxmlformats.org/officeDocument/2006/relationships/tags" Target="../tags/tag805.xml"/><Relationship Id="rId1" Type="http://schemas.openxmlformats.org/officeDocument/2006/relationships/tags" Target="../tags/tag796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tags" Target="../tags/tag813.xml"/><Relationship Id="rId7" Type="http://schemas.openxmlformats.org/officeDocument/2006/relationships/tags" Target="../tags/tag812.xml"/><Relationship Id="rId6" Type="http://schemas.openxmlformats.org/officeDocument/2006/relationships/tags" Target="../tags/tag811.xml"/><Relationship Id="rId5" Type="http://schemas.openxmlformats.org/officeDocument/2006/relationships/tags" Target="../tags/tag810.xml"/><Relationship Id="rId4" Type="http://schemas.openxmlformats.org/officeDocument/2006/relationships/tags" Target="../tags/tag809.xml"/><Relationship Id="rId3" Type="http://schemas.openxmlformats.org/officeDocument/2006/relationships/tags" Target="../tags/tag808.xml"/><Relationship Id="rId2" Type="http://schemas.openxmlformats.org/officeDocument/2006/relationships/tags" Target="../tags/tag807.xml"/><Relationship Id="rId1" Type="http://schemas.openxmlformats.org/officeDocument/2006/relationships/tags" Target="../tags/tag806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1.emf"/><Relationship Id="rId8" Type="http://schemas.openxmlformats.org/officeDocument/2006/relationships/oleObject" Target="../embeddings/oleObject58.bin"/><Relationship Id="rId7" Type="http://schemas.openxmlformats.org/officeDocument/2006/relationships/tags" Target="../tags/tag819.xml"/><Relationship Id="rId6" Type="http://schemas.openxmlformats.org/officeDocument/2006/relationships/tags" Target="../tags/tag818.xml"/><Relationship Id="rId5" Type="http://schemas.openxmlformats.org/officeDocument/2006/relationships/tags" Target="../tags/tag817.xml"/><Relationship Id="rId4" Type="http://schemas.openxmlformats.org/officeDocument/2006/relationships/tags" Target="../tags/tag816.xml"/><Relationship Id="rId3" Type="http://schemas.openxmlformats.org/officeDocument/2006/relationships/image" Target="../media/image110.jpeg"/><Relationship Id="rId24" Type="http://schemas.openxmlformats.org/officeDocument/2006/relationships/vmlDrawing" Target="../drawings/vmlDrawing22.vml"/><Relationship Id="rId23" Type="http://schemas.openxmlformats.org/officeDocument/2006/relationships/slideLayout" Target="../slideLayouts/slideLayout6.xml"/><Relationship Id="rId22" Type="http://schemas.openxmlformats.org/officeDocument/2006/relationships/tags" Target="../tags/tag830.xml"/><Relationship Id="rId21" Type="http://schemas.openxmlformats.org/officeDocument/2006/relationships/tags" Target="../tags/tag829.xml"/><Relationship Id="rId20" Type="http://schemas.openxmlformats.org/officeDocument/2006/relationships/tags" Target="../tags/tag828.xml"/><Relationship Id="rId2" Type="http://schemas.openxmlformats.org/officeDocument/2006/relationships/tags" Target="../tags/tag815.xml"/><Relationship Id="rId19" Type="http://schemas.openxmlformats.org/officeDocument/2006/relationships/tags" Target="../tags/tag827.xml"/><Relationship Id="rId18" Type="http://schemas.openxmlformats.org/officeDocument/2006/relationships/tags" Target="../tags/tag826.xml"/><Relationship Id="rId17" Type="http://schemas.openxmlformats.org/officeDocument/2006/relationships/tags" Target="../tags/tag825.xml"/><Relationship Id="rId16" Type="http://schemas.openxmlformats.org/officeDocument/2006/relationships/tags" Target="../tags/tag824.xml"/><Relationship Id="rId15" Type="http://schemas.openxmlformats.org/officeDocument/2006/relationships/tags" Target="../tags/tag823.xml"/><Relationship Id="rId14" Type="http://schemas.openxmlformats.org/officeDocument/2006/relationships/tags" Target="../tags/tag822.xml"/><Relationship Id="rId13" Type="http://schemas.openxmlformats.org/officeDocument/2006/relationships/image" Target="../media/image112.emf"/><Relationship Id="rId12" Type="http://schemas.openxmlformats.org/officeDocument/2006/relationships/oleObject" Target="../embeddings/oleObject59.bin"/><Relationship Id="rId11" Type="http://schemas.openxmlformats.org/officeDocument/2006/relationships/tags" Target="../tags/tag821.xml"/><Relationship Id="rId10" Type="http://schemas.openxmlformats.org/officeDocument/2006/relationships/tags" Target="../tags/tag820.xml"/><Relationship Id="rId1" Type="http://schemas.openxmlformats.org/officeDocument/2006/relationships/tags" Target="../tags/tag814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tags" Target="../tags/tag836.xml"/><Relationship Id="rId8" Type="http://schemas.openxmlformats.org/officeDocument/2006/relationships/tags" Target="../tags/tag835.xml"/><Relationship Id="rId7" Type="http://schemas.openxmlformats.org/officeDocument/2006/relationships/tags" Target="../tags/tag834.xml"/><Relationship Id="rId6" Type="http://schemas.openxmlformats.org/officeDocument/2006/relationships/image" Target="../media/image114.jpeg"/><Relationship Id="rId5" Type="http://schemas.openxmlformats.org/officeDocument/2006/relationships/tags" Target="../tags/tag833.xml"/><Relationship Id="rId4" Type="http://schemas.openxmlformats.org/officeDocument/2006/relationships/tags" Target="../tags/tag832.xml"/><Relationship Id="rId3" Type="http://schemas.openxmlformats.org/officeDocument/2006/relationships/image" Target="../media/image113.emf"/><Relationship Id="rId2" Type="http://schemas.openxmlformats.org/officeDocument/2006/relationships/oleObject" Target="../embeddings/oleObject60.bin"/><Relationship Id="rId18" Type="http://schemas.openxmlformats.org/officeDocument/2006/relationships/vmlDrawing" Target="../drawings/vmlDrawing23.vml"/><Relationship Id="rId17" Type="http://schemas.openxmlformats.org/officeDocument/2006/relationships/slideLayout" Target="../slideLayouts/slideLayout6.xml"/><Relationship Id="rId16" Type="http://schemas.openxmlformats.org/officeDocument/2006/relationships/tags" Target="../tags/tag843.xml"/><Relationship Id="rId15" Type="http://schemas.openxmlformats.org/officeDocument/2006/relationships/tags" Target="../tags/tag842.xml"/><Relationship Id="rId14" Type="http://schemas.openxmlformats.org/officeDocument/2006/relationships/tags" Target="../tags/tag841.xml"/><Relationship Id="rId13" Type="http://schemas.openxmlformats.org/officeDocument/2006/relationships/tags" Target="../tags/tag840.xml"/><Relationship Id="rId12" Type="http://schemas.openxmlformats.org/officeDocument/2006/relationships/tags" Target="../tags/tag839.xml"/><Relationship Id="rId11" Type="http://schemas.openxmlformats.org/officeDocument/2006/relationships/tags" Target="../tags/tag838.xml"/><Relationship Id="rId10" Type="http://schemas.openxmlformats.org/officeDocument/2006/relationships/tags" Target="../tags/tag837.xml"/><Relationship Id="rId1" Type="http://schemas.openxmlformats.org/officeDocument/2006/relationships/tags" Target="../tags/tag831.xml"/></Relationships>
</file>

<file path=ppt/slides/_rels/slide55.xml.rels><?xml version="1.0" encoding="UTF-8" standalone="yes"?>
<Relationships xmlns="http://schemas.openxmlformats.org/package/2006/relationships"><Relationship Id="rId99" Type="http://schemas.openxmlformats.org/officeDocument/2006/relationships/tags" Target="../tags/tag942.xml"/><Relationship Id="rId98" Type="http://schemas.openxmlformats.org/officeDocument/2006/relationships/tags" Target="../tags/tag941.xml"/><Relationship Id="rId97" Type="http://schemas.openxmlformats.org/officeDocument/2006/relationships/tags" Target="../tags/tag940.xml"/><Relationship Id="rId96" Type="http://schemas.openxmlformats.org/officeDocument/2006/relationships/tags" Target="../tags/tag939.xml"/><Relationship Id="rId95" Type="http://schemas.openxmlformats.org/officeDocument/2006/relationships/tags" Target="../tags/tag938.xml"/><Relationship Id="rId94" Type="http://schemas.openxmlformats.org/officeDocument/2006/relationships/tags" Target="../tags/tag937.xml"/><Relationship Id="rId93" Type="http://schemas.openxmlformats.org/officeDocument/2006/relationships/tags" Target="../tags/tag936.xml"/><Relationship Id="rId92" Type="http://schemas.openxmlformats.org/officeDocument/2006/relationships/tags" Target="../tags/tag935.xml"/><Relationship Id="rId91" Type="http://schemas.openxmlformats.org/officeDocument/2006/relationships/tags" Target="../tags/tag934.xml"/><Relationship Id="rId90" Type="http://schemas.openxmlformats.org/officeDocument/2006/relationships/tags" Target="../tags/tag933.xml"/><Relationship Id="rId9" Type="http://schemas.openxmlformats.org/officeDocument/2006/relationships/tags" Target="../tags/tag852.xml"/><Relationship Id="rId89" Type="http://schemas.openxmlformats.org/officeDocument/2006/relationships/tags" Target="../tags/tag932.xml"/><Relationship Id="rId88" Type="http://schemas.openxmlformats.org/officeDocument/2006/relationships/tags" Target="../tags/tag931.xml"/><Relationship Id="rId87" Type="http://schemas.openxmlformats.org/officeDocument/2006/relationships/tags" Target="../tags/tag930.xml"/><Relationship Id="rId86" Type="http://schemas.openxmlformats.org/officeDocument/2006/relationships/tags" Target="../tags/tag929.xml"/><Relationship Id="rId85" Type="http://schemas.openxmlformats.org/officeDocument/2006/relationships/tags" Target="../tags/tag928.xml"/><Relationship Id="rId84" Type="http://schemas.openxmlformats.org/officeDocument/2006/relationships/tags" Target="../tags/tag927.xml"/><Relationship Id="rId83" Type="http://schemas.openxmlformats.org/officeDocument/2006/relationships/tags" Target="../tags/tag926.xml"/><Relationship Id="rId82" Type="http://schemas.openxmlformats.org/officeDocument/2006/relationships/tags" Target="../tags/tag925.xml"/><Relationship Id="rId81" Type="http://schemas.openxmlformats.org/officeDocument/2006/relationships/tags" Target="../tags/tag924.xml"/><Relationship Id="rId80" Type="http://schemas.openxmlformats.org/officeDocument/2006/relationships/tags" Target="../tags/tag923.xml"/><Relationship Id="rId8" Type="http://schemas.openxmlformats.org/officeDocument/2006/relationships/tags" Target="../tags/tag851.xml"/><Relationship Id="rId79" Type="http://schemas.openxmlformats.org/officeDocument/2006/relationships/tags" Target="../tags/tag922.xml"/><Relationship Id="rId78" Type="http://schemas.openxmlformats.org/officeDocument/2006/relationships/tags" Target="../tags/tag921.xml"/><Relationship Id="rId77" Type="http://schemas.openxmlformats.org/officeDocument/2006/relationships/tags" Target="../tags/tag920.xml"/><Relationship Id="rId76" Type="http://schemas.openxmlformats.org/officeDocument/2006/relationships/tags" Target="../tags/tag919.xml"/><Relationship Id="rId75" Type="http://schemas.openxmlformats.org/officeDocument/2006/relationships/tags" Target="../tags/tag918.xml"/><Relationship Id="rId74" Type="http://schemas.openxmlformats.org/officeDocument/2006/relationships/tags" Target="../tags/tag917.xml"/><Relationship Id="rId73" Type="http://schemas.openxmlformats.org/officeDocument/2006/relationships/tags" Target="../tags/tag916.xml"/><Relationship Id="rId72" Type="http://schemas.openxmlformats.org/officeDocument/2006/relationships/tags" Target="../tags/tag915.xml"/><Relationship Id="rId71" Type="http://schemas.openxmlformats.org/officeDocument/2006/relationships/tags" Target="../tags/tag914.xml"/><Relationship Id="rId70" Type="http://schemas.openxmlformats.org/officeDocument/2006/relationships/tags" Target="../tags/tag913.xml"/><Relationship Id="rId7" Type="http://schemas.openxmlformats.org/officeDocument/2006/relationships/tags" Target="../tags/tag850.xml"/><Relationship Id="rId69" Type="http://schemas.openxmlformats.org/officeDocument/2006/relationships/tags" Target="../tags/tag912.xml"/><Relationship Id="rId68" Type="http://schemas.openxmlformats.org/officeDocument/2006/relationships/tags" Target="../tags/tag911.xml"/><Relationship Id="rId67" Type="http://schemas.openxmlformats.org/officeDocument/2006/relationships/tags" Target="../tags/tag910.xml"/><Relationship Id="rId66" Type="http://schemas.openxmlformats.org/officeDocument/2006/relationships/tags" Target="../tags/tag909.xml"/><Relationship Id="rId65" Type="http://schemas.openxmlformats.org/officeDocument/2006/relationships/tags" Target="../tags/tag908.xml"/><Relationship Id="rId64" Type="http://schemas.openxmlformats.org/officeDocument/2006/relationships/tags" Target="../tags/tag907.xml"/><Relationship Id="rId63" Type="http://schemas.openxmlformats.org/officeDocument/2006/relationships/tags" Target="../tags/tag906.xml"/><Relationship Id="rId62" Type="http://schemas.openxmlformats.org/officeDocument/2006/relationships/tags" Target="../tags/tag905.xml"/><Relationship Id="rId61" Type="http://schemas.openxmlformats.org/officeDocument/2006/relationships/tags" Target="../tags/tag904.xml"/><Relationship Id="rId60" Type="http://schemas.openxmlformats.org/officeDocument/2006/relationships/tags" Target="../tags/tag903.xml"/><Relationship Id="rId6" Type="http://schemas.openxmlformats.org/officeDocument/2006/relationships/tags" Target="../tags/tag849.xml"/><Relationship Id="rId59" Type="http://schemas.openxmlformats.org/officeDocument/2006/relationships/tags" Target="../tags/tag902.xml"/><Relationship Id="rId58" Type="http://schemas.openxmlformats.org/officeDocument/2006/relationships/tags" Target="../tags/tag901.xml"/><Relationship Id="rId57" Type="http://schemas.openxmlformats.org/officeDocument/2006/relationships/tags" Target="../tags/tag900.xml"/><Relationship Id="rId56" Type="http://schemas.openxmlformats.org/officeDocument/2006/relationships/tags" Target="../tags/tag899.xml"/><Relationship Id="rId55" Type="http://schemas.openxmlformats.org/officeDocument/2006/relationships/tags" Target="../tags/tag898.xml"/><Relationship Id="rId54" Type="http://schemas.openxmlformats.org/officeDocument/2006/relationships/tags" Target="../tags/tag897.xml"/><Relationship Id="rId53" Type="http://schemas.openxmlformats.org/officeDocument/2006/relationships/tags" Target="../tags/tag896.xml"/><Relationship Id="rId52" Type="http://schemas.openxmlformats.org/officeDocument/2006/relationships/tags" Target="../tags/tag895.xml"/><Relationship Id="rId51" Type="http://schemas.openxmlformats.org/officeDocument/2006/relationships/tags" Target="../tags/tag894.xml"/><Relationship Id="rId50" Type="http://schemas.openxmlformats.org/officeDocument/2006/relationships/tags" Target="../tags/tag893.xml"/><Relationship Id="rId5" Type="http://schemas.openxmlformats.org/officeDocument/2006/relationships/tags" Target="../tags/tag848.xml"/><Relationship Id="rId49" Type="http://schemas.openxmlformats.org/officeDocument/2006/relationships/tags" Target="../tags/tag892.xml"/><Relationship Id="rId48" Type="http://schemas.openxmlformats.org/officeDocument/2006/relationships/tags" Target="../tags/tag891.xml"/><Relationship Id="rId47" Type="http://schemas.openxmlformats.org/officeDocument/2006/relationships/tags" Target="../tags/tag890.xml"/><Relationship Id="rId46" Type="http://schemas.openxmlformats.org/officeDocument/2006/relationships/tags" Target="../tags/tag889.xml"/><Relationship Id="rId45" Type="http://schemas.openxmlformats.org/officeDocument/2006/relationships/tags" Target="../tags/tag888.xml"/><Relationship Id="rId44" Type="http://schemas.openxmlformats.org/officeDocument/2006/relationships/tags" Target="../tags/tag887.xml"/><Relationship Id="rId43" Type="http://schemas.openxmlformats.org/officeDocument/2006/relationships/tags" Target="../tags/tag886.xml"/><Relationship Id="rId42" Type="http://schemas.openxmlformats.org/officeDocument/2006/relationships/tags" Target="../tags/tag885.xml"/><Relationship Id="rId41" Type="http://schemas.openxmlformats.org/officeDocument/2006/relationships/tags" Target="../tags/tag884.xml"/><Relationship Id="rId40" Type="http://schemas.openxmlformats.org/officeDocument/2006/relationships/tags" Target="../tags/tag883.xml"/><Relationship Id="rId4" Type="http://schemas.openxmlformats.org/officeDocument/2006/relationships/tags" Target="../tags/tag847.xml"/><Relationship Id="rId39" Type="http://schemas.openxmlformats.org/officeDocument/2006/relationships/tags" Target="../tags/tag882.xml"/><Relationship Id="rId38" Type="http://schemas.openxmlformats.org/officeDocument/2006/relationships/tags" Target="../tags/tag881.xml"/><Relationship Id="rId37" Type="http://schemas.openxmlformats.org/officeDocument/2006/relationships/tags" Target="../tags/tag880.xml"/><Relationship Id="rId36" Type="http://schemas.openxmlformats.org/officeDocument/2006/relationships/tags" Target="../tags/tag879.xml"/><Relationship Id="rId35" Type="http://schemas.openxmlformats.org/officeDocument/2006/relationships/tags" Target="../tags/tag878.xml"/><Relationship Id="rId34" Type="http://schemas.openxmlformats.org/officeDocument/2006/relationships/tags" Target="../tags/tag877.xml"/><Relationship Id="rId33" Type="http://schemas.openxmlformats.org/officeDocument/2006/relationships/tags" Target="../tags/tag876.xml"/><Relationship Id="rId32" Type="http://schemas.openxmlformats.org/officeDocument/2006/relationships/tags" Target="../tags/tag875.xml"/><Relationship Id="rId31" Type="http://schemas.openxmlformats.org/officeDocument/2006/relationships/tags" Target="../tags/tag874.xml"/><Relationship Id="rId30" Type="http://schemas.openxmlformats.org/officeDocument/2006/relationships/tags" Target="../tags/tag873.xml"/><Relationship Id="rId3" Type="http://schemas.openxmlformats.org/officeDocument/2006/relationships/tags" Target="../tags/tag846.xml"/><Relationship Id="rId29" Type="http://schemas.openxmlformats.org/officeDocument/2006/relationships/tags" Target="../tags/tag872.xml"/><Relationship Id="rId28" Type="http://schemas.openxmlformats.org/officeDocument/2006/relationships/tags" Target="../tags/tag871.xml"/><Relationship Id="rId27" Type="http://schemas.openxmlformats.org/officeDocument/2006/relationships/tags" Target="../tags/tag870.xml"/><Relationship Id="rId26" Type="http://schemas.openxmlformats.org/officeDocument/2006/relationships/tags" Target="../tags/tag869.xml"/><Relationship Id="rId25" Type="http://schemas.openxmlformats.org/officeDocument/2006/relationships/tags" Target="../tags/tag868.xml"/><Relationship Id="rId24" Type="http://schemas.openxmlformats.org/officeDocument/2006/relationships/tags" Target="../tags/tag867.xml"/><Relationship Id="rId23" Type="http://schemas.openxmlformats.org/officeDocument/2006/relationships/tags" Target="../tags/tag866.xml"/><Relationship Id="rId22" Type="http://schemas.openxmlformats.org/officeDocument/2006/relationships/tags" Target="../tags/tag865.xml"/><Relationship Id="rId21" Type="http://schemas.openxmlformats.org/officeDocument/2006/relationships/tags" Target="../tags/tag864.xml"/><Relationship Id="rId20" Type="http://schemas.openxmlformats.org/officeDocument/2006/relationships/tags" Target="../tags/tag863.xml"/><Relationship Id="rId2" Type="http://schemas.openxmlformats.org/officeDocument/2006/relationships/tags" Target="../tags/tag845.xml"/><Relationship Id="rId19" Type="http://schemas.openxmlformats.org/officeDocument/2006/relationships/tags" Target="../tags/tag862.xml"/><Relationship Id="rId18" Type="http://schemas.openxmlformats.org/officeDocument/2006/relationships/tags" Target="../tags/tag861.xml"/><Relationship Id="rId17" Type="http://schemas.openxmlformats.org/officeDocument/2006/relationships/tags" Target="../tags/tag860.xml"/><Relationship Id="rId16" Type="http://schemas.openxmlformats.org/officeDocument/2006/relationships/tags" Target="../tags/tag859.xml"/><Relationship Id="rId15" Type="http://schemas.openxmlformats.org/officeDocument/2006/relationships/tags" Target="../tags/tag858.xml"/><Relationship Id="rId14" Type="http://schemas.openxmlformats.org/officeDocument/2006/relationships/tags" Target="../tags/tag857.xml"/><Relationship Id="rId13" Type="http://schemas.openxmlformats.org/officeDocument/2006/relationships/tags" Target="../tags/tag856.xml"/><Relationship Id="rId12" Type="http://schemas.openxmlformats.org/officeDocument/2006/relationships/tags" Target="../tags/tag855.xml"/><Relationship Id="rId11" Type="http://schemas.openxmlformats.org/officeDocument/2006/relationships/tags" Target="../tags/tag854.xml"/><Relationship Id="rId107" Type="http://schemas.openxmlformats.org/officeDocument/2006/relationships/slideLayout" Target="../slideLayouts/slideLayout6.xml"/><Relationship Id="rId106" Type="http://schemas.openxmlformats.org/officeDocument/2006/relationships/tags" Target="../tags/tag949.xml"/><Relationship Id="rId105" Type="http://schemas.openxmlformats.org/officeDocument/2006/relationships/tags" Target="../tags/tag948.xml"/><Relationship Id="rId104" Type="http://schemas.openxmlformats.org/officeDocument/2006/relationships/tags" Target="../tags/tag947.xml"/><Relationship Id="rId103" Type="http://schemas.openxmlformats.org/officeDocument/2006/relationships/tags" Target="../tags/tag946.xml"/><Relationship Id="rId102" Type="http://schemas.openxmlformats.org/officeDocument/2006/relationships/tags" Target="../tags/tag945.xml"/><Relationship Id="rId101" Type="http://schemas.openxmlformats.org/officeDocument/2006/relationships/tags" Target="../tags/tag944.xml"/><Relationship Id="rId100" Type="http://schemas.openxmlformats.org/officeDocument/2006/relationships/tags" Target="../tags/tag943.xml"/><Relationship Id="rId10" Type="http://schemas.openxmlformats.org/officeDocument/2006/relationships/tags" Target="../tags/tag853.xml"/><Relationship Id="rId1" Type="http://schemas.openxmlformats.org/officeDocument/2006/relationships/tags" Target="../tags/tag844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956.xml"/><Relationship Id="rId8" Type="http://schemas.openxmlformats.org/officeDocument/2006/relationships/tags" Target="../tags/tag955.xml"/><Relationship Id="rId7" Type="http://schemas.openxmlformats.org/officeDocument/2006/relationships/tags" Target="../tags/tag954.xml"/><Relationship Id="rId61" Type="http://schemas.openxmlformats.org/officeDocument/2006/relationships/vmlDrawing" Target="../drawings/vmlDrawing24.vml"/><Relationship Id="rId60" Type="http://schemas.openxmlformats.org/officeDocument/2006/relationships/slideLayout" Target="../slideLayouts/slideLayout6.xml"/><Relationship Id="rId6" Type="http://schemas.openxmlformats.org/officeDocument/2006/relationships/tags" Target="../tags/tag953.xml"/><Relationship Id="rId59" Type="http://schemas.openxmlformats.org/officeDocument/2006/relationships/tags" Target="../tags/tag1004.xml"/><Relationship Id="rId58" Type="http://schemas.openxmlformats.org/officeDocument/2006/relationships/tags" Target="../tags/tag1003.xml"/><Relationship Id="rId57" Type="http://schemas.openxmlformats.org/officeDocument/2006/relationships/tags" Target="../tags/tag1002.xml"/><Relationship Id="rId56" Type="http://schemas.openxmlformats.org/officeDocument/2006/relationships/tags" Target="../tags/tag1001.xml"/><Relationship Id="rId55" Type="http://schemas.openxmlformats.org/officeDocument/2006/relationships/tags" Target="../tags/tag1000.xml"/><Relationship Id="rId54" Type="http://schemas.openxmlformats.org/officeDocument/2006/relationships/tags" Target="../tags/tag999.xml"/><Relationship Id="rId53" Type="http://schemas.openxmlformats.org/officeDocument/2006/relationships/tags" Target="../tags/tag998.xml"/><Relationship Id="rId52" Type="http://schemas.openxmlformats.org/officeDocument/2006/relationships/tags" Target="../tags/tag997.xml"/><Relationship Id="rId51" Type="http://schemas.openxmlformats.org/officeDocument/2006/relationships/tags" Target="../tags/tag996.xml"/><Relationship Id="rId50" Type="http://schemas.openxmlformats.org/officeDocument/2006/relationships/tags" Target="../tags/tag995.xml"/><Relationship Id="rId5" Type="http://schemas.openxmlformats.org/officeDocument/2006/relationships/tags" Target="../tags/tag952.xml"/><Relationship Id="rId49" Type="http://schemas.openxmlformats.org/officeDocument/2006/relationships/tags" Target="../tags/tag994.xml"/><Relationship Id="rId48" Type="http://schemas.openxmlformats.org/officeDocument/2006/relationships/tags" Target="../tags/tag993.xml"/><Relationship Id="rId47" Type="http://schemas.openxmlformats.org/officeDocument/2006/relationships/tags" Target="../tags/tag992.xml"/><Relationship Id="rId46" Type="http://schemas.openxmlformats.org/officeDocument/2006/relationships/tags" Target="../tags/tag991.xml"/><Relationship Id="rId45" Type="http://schemas.openxmlformats.org/officeDocument/2006/relationships/tags" Target="../tags/tag990.xml"/><Relationship Id="rId44" Type="http://schemas.openxmlformats.org/officeDocument/2006/relationships/tags" Target="../tags/tag989.xml"/><Relationship Id="rId43" Type="http://schemas.openxmlformats.org/officeDocument/2006/relationships/tags" Target="../tags/tag988.xml"/><Relationship Id="rId42" Type="http://schemas.openxmlformats.org/officeDocument/2006/relationships/tags" Target="../tags/tag987.xml"/><Relationship Id="rId41" Type="http://schemas.openxmlformats.org/officeDocument/2006/relationships/tags" Target="../tags/tag986.xml"/><Relationship Id="rId40" Type="http://schemas.openxmlformats.org/officeDocument/2006/relationships/tags" Target="../tags/tag985.xml"/><Relationship Id="rId4" Type="http://schemas.openxmlformats.org/officeDocument/2006/relationships/image" Target="../media/image115.png"/><Relationship Id="rId39" Type="http://schemas.openxmlformats.org/officeDocument/2006/relationships/tags" Target="../tags/tag984.xml"/><Relationship Id="rId38" Type="http://schemas.openxmlformats.org/officeDocument/2006/relationships/tags" Target="../tags/tag983.xml"/><Relationship Id="rId37" Type="http://schemas.openxmlformats.org/officeDocument/2006/relationships/tags" Target="../tags/tag982.xml"/><Relationship Id="rId36" Type="http://schemas.openxmlformats.org/officeDocument/2006/relationships/tags" Target="../tags/tag981.xml"/><Relationship Id="rId35" Type="http://schemas.openxmlformats.org/officeDocument/2006/relationships/tags" Target="../tags/tag980.xml"/><Relationship Id="rId34" Type="http://schemas.openxmlformats.org/officeDocument/2006/relationships/tags" Target="../tags/tag979.xml"/><Relationship Id="rId33" Type="http://schemas.openxmlformats.org/officeDocument/2006/relationships/tags" Target="../tags/tag978.xml"/><Relationship Id="rId32" Type="http://schemas.openxmlformats.org/officeDocument/2006/relationships/tags" Target="../tags/tag977.xml"/><Relationship Id="rId31" Type="http://schemas.openxmlformats.org/officeDocument/2006/relationships/image" Target="../media/image116.wmf"/><Relationship Id="rId30" Type="http://schemas.openxmlformats.org/officeDocument/2006/relationships/oleObject" Target="../embeddings/oleObject62.bin"/><Relationship Id="rId3" Type="http://schemas.openxmlformats.org/officeDocument/2006/relationships/oleObject" Target="../embeddings/oleObject61.bin"/><Relationship Id="rId29" Type="http://schemas.openxmlformats.org/officeDocument/2006/relationships/tags" Target="../tags/tag976.xml"/><Relationship Id="rId28" Type="http://schemas.openxmlformats.org/officeDocument/2006/relationships/tags" Target="../tags/tag975.xml"/><Relationship Id="rId27" Type="http://schemas.openxmlformats.org/officeDocument/2006/relationships/tags" Target="../tags/tag974.xml"/><Relationship Id="rId26" Type="http://schemas.openxmlformats.org/officeDocument/2006/relationships/tags" Target="../tags/tag973.xml"/><Relationship Id="rId25" Type="http://schemas.openxmlformats.org/officeDocument/2006/relationships/tags" Target="../tags/tag972.xml"/><Relationship Id="rId24" Type="http://schemas.openxmlformats.org/officeDocument/2006/relationships/tags" Target="../tags/tag971.xml"/><Relationship Id="rId23" Type="http://schemas.openxmlformats.org/officeDocument/2006/relationships/tags" Target="../tags/tag970.xml"/><Relationship Id="rId22" Type="http://schemas.openxmlformats.org/officeDocument/2006/relationships/tags" Target="../tags/tag969.xml"/><Relationship Id="rId21" Type="http://schemas.openxmlformats.org/officeDocument/2006/relationships/tags" Target="../tags/tag968.xml"/><Relationship Id="rId20" Type="http://schemas.openxmlformats.org/officeDocument/2006/relationships/tags" Target="../tags/tag967.xml"/><Relationship Id="rId2" Type="http://schemas.openxmlformats.org/officeDocument/2006/relationships/tags" Target="../tags/tag951.xml"/><Relationship Id="rId19" Type="http://schemas.openxmlformats.org/officeDocument/2006/relationships/tags" Target="../tags/tag966.xml"/><Relationship Id="rId18" Type="http://schemas.openxmlformats.org/officeDocument/2006/relationships/tags" Target="../tags/tag965.xml"/><Relationship Id="rId17" Type="http://schemas.openxmlformats.org/officeDocument/2006/relationships/tags" Target="../tags/tag964.xml"/><Relationship Id="rId16" Type="http://schemas.openxmlformats.org/officeDocument/2006/relationships/tags" Target="../tags/tag963.xml"/><Relationship Id="rId15" Type="http://schemas.openxmlformats.org/officeDocument/2006/relationships/tags" Target="../tags/tag962.xml"/><Relationship Id="rId14" Type="http://schemas.openxmlformats.org/officeDocument/2006/relationships/tags" Target="../tags/tag961.xml"/><Relationship Id="rId13" Type="http://schemas.openxmlformats.org/officeDocument/2006/relationships/tags" Target="../tags/tag960.xml"/><Relationship Id="rId12" Type="http://schemas.openxmlformats.org/officeDocument/2006/relationships/tags" Target="../tags/tag959.xml"/><Relationship Id="rId11" Type="http://schemas.openxmlformats.org/officeDocument/2006/relationships/tags" Target="../tags/tag958.xml"/><Relationship Id="rId10" Type="http://schemas.openxmlformats.org/officeDocument/2006/relationships/tags" Target="../tags/tag957.xml"/><Relationship Id="rId1" Type="http://schemas.openxmlformats.org/officeDocument/2006/relationships/tags" Target="../tags/tag950.xml"/></Relationships>
</file>

<file path=ppt/slides/_rels/slide57.xml.rels><?xml version="1.0" encoding="UTF-8" standalone="yes"?>
<Relationships xmlns="http://schemas.openxmlformats.org/package/2006/relationships"><Relationship Id="rId99" Type="http://schemas.openxmlformats.org/officeDocument/2006/relationships/tags" Target="../tags/tag1103.xml"/><Relationship Id="rId98" Type="http://schemas.openxmlformats.org/officeDocument/2006/relationships/tags" Target="../tags/tag1102.xml"/><Relationship Id="rId97" Type="http://schemas.openxmlformats.org/officeDocument/2006/relationships/tags" Target="../tags/tag1101.xml"/><Relationship Id="rId96" Type="http://schemas.openxmlformats.org/officeDocument/2006/relationships/tags" Target="../tags/tag1100.xml"/><Relationship Id="rId95" Type="http://schemas.openxmlformats.org/officeDocument/2006/relationships/tags" Target="../tags/tag1099.xml"/><Relationship Id="rId94" Type="http://schemas.openxmlformats.org/officeDocument/2006/relationships/tags" Target="../tags/tag1098.xml"/><Relationship Id="rId93" Type="http://schemas.openxmlformats.org/officeDocument/2006/relationships/tags" Target="../tags/tag1097.xml"/><Relationship Id="rId92" Type="http://schemas.openxmlformats.org/officeDocument/2006/relationships/tags" Target="../tags/tag1096.xml"/><Relationship Id="rId91" Type="http://schemas.openxmlformats.org/officeDocument/2006/relationships/tags" Target="../tags/tag1095.xml"/><Relationship Id="rId90" Type="http://schemas.openxmlformats.org/officeDocument/2006/relationships/tags" Target="../tags/tag1094.xml"/><Relationship Id="rId9" Type="http://schemas.openxmlformats.org/officeDocument/2006/relationships/tags" Target="../tags/tag1013.xml"/><Relationship Id="rId89" Type="http://schemas.openxmlformats.org/officeDocument/2006/relationships/tags" Target="../tags/tag1093.xml"/><Relationship Id="rId88" Type="http://schemas.openxmlformats.org/officeDocument/2006/relationships/tags" Target="../tags/tag1092.xml"/><Relationship Id="rId87" Type="http://schemas.openxmlformats.org/officeDocument/2006/relationships/tags" Target="../tags/tag1091.xml"/><Relationship Id="rId86" Type="http://schemas.openxmlformats.org/officeDocument/2006/relationships/tags" Target="../tags/tag1090.xml"/><Relationship Id="rId85" Type="http://schemas.openxmlformats.org/officeDocument/2006/relationships/tags" Target="../tags/tag1089.xml"/><Relationship Id="rId84" Type="http://schemas.openxmlformats.org/officeDocument/2006/relationships/tags" Target="../tags/tag1088.xml"/><Relationship Id="rId83" Type="http://schemas.openxmlformats.org/officeDocument/2006/relationships/tags" Target="../tags/tag1087.xml"/><Relationship Id="rId82" Type="http://schemas.openxmlformats.org/officeDocument/2006/relationships/tags" Target="../tags/tag1086.xml"/><Relationship Id="rId81" Type="http://schemas.openxmlformats.org/officeDocument/2006/relationships/tags" Target="../tags/tag1085.xml"/><Relationship Id="rId80" Type="http://schemas.openxmlformats.org/officeDocument/2006/relationships/tags" Target="../tags/tag1084.xml"/><Relationship Id="rId8" Type="http://schemas.openxmlformats.org/officeDocument/2006/relationships/tags" Target="../tags/tag1012.xml"/><Relationship Id="rId79" Type="http://schemas.openxmlformats.org/officeDocument/2006/relationships/tags" Target="../tags/tag1083.xml"/><Relationship Id="rId78" Type="http://schemas.openxmlformats.org/officeDocument/2006/relationships/tags" Target="../tags/tag1082.xml"/><Relationship Id="rId77" Type="http://schemas.openxmlformats.org/officeDocument/2006/relationships/tags" Target="../tags/tag1081.xml"/><Relationship Id="rId76" Type="http://schemas.openxmlformats.org/officeDocument/2006/relationships/tags" Target="../tags/tag1080.xml"/><Relationship Id="rId75" Type="http://schemas.openxmlformats.org/officeDocument/2006/relationships/tags" Target="../tags/tag1079.xml"/><Relationship Id="rId74" Type="http://schemas.openxmlformats.org/officeDocument/2006/relationships/tags" Target="../tags/tag1078.xml"/><Relationship Id="rId73" Type="http://schemas.openxmlformats.org/officeDocument/2006/relationships/tags" Target="../tags/tag1077.xml"/><Relationship Id="rId72" Type="http://schemas.openxmlformats.org/officeDocument/2006/relationships/tags" Target="../tags/tag1076.xml"/><Relationship Id="rId71" Type="http://schemas.openxmlformats.org/officeDocument/2006/relationships/tags" Target="../tags/tag1075.xml"/><Relationship Id="rId70" Type="http://schemas.openxmlformats.org/officeDocument/2006/relationships/tags" Target="../tags/tag1074.xml"/><Relationship Id="rId7" Type="http://schemas.openxmlformats.org/officeDocument/2006/relationships/tags" Target="../tags/tag1011.xml"/><Relationship Id="rId69" Type="http://schemas.openxmlformats.org/officeDocument/2006/relationships/tags" Target="../tags/tag1073.xml"/><Relationship Id="rId68" Type="http://schemas.openxmlformats.org/officeDocument/2006/relationships/tags" Target="../tags/tag1072.xml"/><Relationship Id="rId67" Type="http://schemas.openxmlformats.org/officeDocument/2006/relationships/tags" Target="../tags/tag1071.xml"/><Relationship Id="rId66" Type="http://schemas.openxmlformats.org/officeDocument/2006/relationships/tags" Target="../tags/tag1070.xml"/><Relationship Id="rId65" Type="http://schemas.openxmlformats.org/officeDocument/2006/relationships/tags" Target="../tags/tag1069.xml"/><Relationship Id="rId64" Type="http://schemas.openxmlformats.org/officeDocument/2006/relationships/tags" Target="../tags/tag1068.xml"/><Relationship Id="rId63" Type="http://schemas.openxmlformats.org/officeDocument/2006/relationships/tags" Target="../tags/tag1067.xml"/><Relationship Id="rId62" Type="http://schemas.openxmlformats.org/officeDocument/2006/relationships/tags" Target="../tags/tag1066.xml"/><Relationship Id="rId61" Type="http://schemas.openxmlformats.org/officeDocument/2006/relationships/tags" Target="../tags/tag1065.xml"/><Relationship Id="rId60" Type="http://schemas.openxmlformats.org/officeDocument/2006/relationships/tags" Target="../tags/tag1064.xml"/><Relationship Id="rId6" Type="http://schemas.openxmlformats.org/officeDocument/2006/relationships/tags" Target="../tags/tag1010.xml"/><Relationship Id="rId59" Type="http://schemas.openxmlformats.org/officeDocument/2006/relationships/tags" Target="../tags/tag1063.xml"/><Relationship Id="rId58" Type="http://schemas.openxmlformats.org/officeDocument/2006/relationships/tags" Target="../tags/tag1062.xml"/><Relationship Id="rId57" Type="http://schemas.openxmlformats.org/officeDocument/2006/relationships/tags" Target="../tags/tag1061.xml"/><Relationship Id="rId56" Type="http://schemas.openxmlformats.org/officeDocument/2006/relationships/tags" Target="../tags/tag1060.xml"/><Relationship Id="rId55" Type="http://schemas.openxmlformats.org/officeDocument/2006/relationships/tags" Target="../tags/tag1059.xml"/><Relationship Id="rId54" Type="http://schemas.openxmlformats.org/officeDocument/2006/relationships/tags" Target="../tags/tag1058.xml"/><Relationship Id="rId53" Type="http://schemas.openxmlformats.org/officeDocument/2006/relationships/tags" Target="../tags/tag1057.xml"/><Relationship Id="rId52" Type="http://schemas.openxmlformats.org/officeDocument/2006/relationships/tags" Target="../tags/tag1056.xml"/><Relationship Id="rId51" Type="http://schemas.openxmlformats.org/officeDocument/2006/relationships/tags" Target="../tags/tag1055.xml"/><Relationship Id="rId50" Type="http://schemas.openxmlformats.org/officeDocument/2006/relationships/tags" Target="../tags/tag1054.xml"/><Relationship Id="rId5" Type="http://schemas.openxmlformats.org/officeDocument/2006/relationships/tags" Target="../tags/tag1009.xml"/><Relationship Id="rId49" Type="http://schemas.openxmlformats.org/officeDocument/2006/relationships/tags" Target="../tags/tag1053.xml"/><Relationship Id="rId48" Type="http://schemas.openxmlformats.org/officeDocument/2006/relationships/tags" Target="../tags/tag1052.xml"/><Relationship Id="rId47" Type="http://schemas.openxmlformats.org/officeDocument/2006/relationships/tags" Target="../tags/tag1051.xml"/><Relationship Id="rId46" Type="http://schemas.openxmlformats.org/officeDocument/2006/relationships/tags" Target="../tags/tag1050.xml"/><Relationship Id="rId45" Type="http://schemas.openxmlformats.org/officeDocument/2006/relationships/tags" Target="../tags/tag1049.xml"/><Relationship Id="rId44" Type="http://schemas.openxmlformats.org/officeDocument/2006/relationships/tags" Target="../tags/tag1048.xml"/><Relationship Id="rId43" Type="http://schemas.openxmlformats.org/officeDocument/2006/relationships/tags" Target="../tags/tag1047.xml"/><Relationship Id="rId42" Type="http://schemas.openxmlformats.org/officeDocument/2006/relationships/tags" Target="../tags/tag1046.xml"/><Relationship Id="rId41" Type="http://schemas.openxmlformats.org/officeDocument/2006/relationships/tags" Target="../tags/tag1045.xml"/><Relationship Id="rId40" Type="http://schemas.openxmlformats.org/officeDocument/2006/relationships/tags" Target="../tags/tag1044.xml"/><Relationship Id="rId4" Type="http://schemas.openxmlformats.org/officeDocument/2006/relationships/tags" Target="../tags/tag1008.xml"/><Relationship Id="rId39" Type="http://schemas.openxmlformats.org/officeDocument/2006/relationships/tags" Target="../tags/tag1043.xml"/><Relationship Id="rId38" Type="http://schemas.openxmlformats.org/officeDocument/2006/relationships/tags" Target="../tags/tag1042.xml"/><Relationship Id="rId37" Type="http://schemas.openxmlformats.org/officeDocument/2006/relationships/tags" Target="../tags/tag1041.xml"/><Relationship Id="rId36" Type="http://schemas.openxmlformats.org/officeDocument/2006/relationships/tags" Target="../tags/tag1040.xml"/><Relationship Id="rId35" Type="http://schemas.openxmlformats.org/officeDocument/2006/relationships/tags" Target="../tags/tag1039.xml"/><Relationship Id="rId34" Type="http://schemas.openxmlformats.org/officeDocument/2006/relationships/tags" Target="../tags/tag1038.xml"/><Relationship Id="rId33" Type="http://schemas.openxmlformats.org/officeDocument/2006/relationships/tags" Target="../tags/tag1037.xml"/><Relationship Id="rId32" Type="http://schemas.openxmlformats.org/officeDocument/2006/relationships/tags" Target="../tags/tag1036.xml"/><Relationship Id="rId31" Type="http://schemas.openxmlformats.org/officeDocument/2006/relationships/tags" Target="../tags/tag1035.xml"/><Relationship Id="rId30" Type="http://schemas.openxmlformats.org/officeDocument/2006/relationships/tags" Target="../tags/tag1034.xml"/><Relationship Id="rId3" Type="http://schemas.openxmlformats.org/officeDocument/2006/relationships/tags" Target="../tags/tag1007.xml"/><Relationship Id="rId29" Type="http://schemas.openxmlformats.org/officeDocument/2006/relationships/tags" Target="../tags/tag1033.xml"/><Relationship Id="rId28" Type="http://schemas.openxmlformats.org/officeDocument/2006/relationships/tags" Target="../tags/tag1032.xml"/><Relationship Id="rId27" Type="http://schemas.openxmlformats.org/officeDocument/2006/relationships/tags" Target="../tags/tag1031.xml"/><Relationship Id="rId26" Type="http://schemas.openxmlformats.org/officeDocument/2006/relationships/tags" Target="../tags/tag1030.xml"/><Relationship Id="rId25" Type="http://schemas.openxmlformats.org/officeDocument/2006/relationships/tags" Target="../tags/tag1029.xml"/><Relationship Id="rId24" Type="http://schemas.openxmlformats.org/officeDocument/2006/relationships/tags" Target="../tags/tag1028.xml"/><Relationship Id="rId23" Type="http://schemas.openxmlformats.org/officeDocument/2006/relationships/tags" Target="../tags/tag1027.xml"/><Relationship Id="rId22" Type="http://schemas.openxmlformats.org/officeDocument/2006/relationships/tags" Target="../tags/tag1026.xml"/><Relationship Id="rId21" Type="http://schemas.openxmlformats.org/officeDocument/2006/relationships/tags" Target="../tags/tag1025.xml"/><Relationship Id="rId20" Type="http://schemas.openxmlformats.org/officeDocument/2006/relationships/tags" Target="../tags/tag1024.xml"/><Relationship Id="rId2" Type="http://schemas.openxmlformats.org/officeDocument/2006/relationships/tags" Target="../tags/tag1006.xml"/><Relationship Id="rId19" Type="http://schemas.openxmlformats.org/officeDocument/2006/relationships/tags" Target="../tags/tag1023.xml"/><Relationship Id="rId18" Type="http://schemas.openxmlformats.org/officeDocument/2006/relationships/tags" Target="../tags/tag1022.xml"/><Relationship Id="rId17" Type="http://schemas.openxmlformats.org/officeDocument/2006/relationships/tags" Target="../tags/tag1021.xml"/><Relationship Id="rId16" Type="http://schemas.openxmlformats.org/officeDocument/2006/relationships/tags" Target="../tags/tag1020.xml"/><Relationship Id="rId15" Type="http://schemas.openxmlformats.org/officeDocument/2006/relationships/tags" Target="../tags/tag1019.xml"/><Relationship Id="rId14" Type="http://schemas.openxmlformats.org/officeDocument/2006/relationships/tags" Target="../tags/tag1018.xml"/><Relationship Id="rId13" Type="http://schemas.openxmlformats.org/officeDocument/2006/relationships/tags" Target="../tags/tag1017.xml"/><Relationship Id="rId12" Type="http://schemas.openxmlformats.org/officeDocument/2006/relationships/tags" Target="../tags/tag1016.xml"/><Relationship Id="rId112" Type="http://schemas.openxmlformats.org/officeDocument/2006/relationships/slideLayout" Target="../slideLayouts/slideLayout6.xml"/><Relationship Id="rId111" Type="http://schemas.openxmlformats.org/officeDocument/2006/relationships/tags" Target="../tags/tag1115.xml"/><Relationship Id="rId110" Type="http://schemas.openxmlformats.org/officeDocument/2006/relationships/tags" Target="../tags/tag1114.xml"/><Relationship Id="rId11" Type="http://schemas.openxmlformats.org/officeDocument/2006/relationships/tags" Target="../tags/tag1015.xml"/><Relationship Id="rId109" Type="http://schemas.openxmlformats.org/officeDocument/2006/relationships/tags" Target="../tags/tag1113.xml"/><Relationship Id="rId108" Type="http://schemas.openxmlformats.org/officeDocument/2006/relationships/tags" Target="../tags/tag1112.xml"/><Relationship Id="rId107" Type="http://schemas.openxmlformats.org/officeDocument/2006/relationships/tags" Target="../tags/tag1111.xml"/><Relationship Id="rId106" Type="http://schemas.openxmlformats.org/officeDocument/2006/relationships/tags" Target="../tags/tag1110.xml"/><Relationship Id="rId105" Type="http://schemas.openxmlformats.org/officeDocument/2006/relationships/tags" Target="../tags/tag1109.xml"/><Relationship Id="rId104" Type="http://schemas.openxmlformats.org/officeDocument/2006/relationships/tags" Target="../tags/tag1108.xml"/><Relationship Id="rId103" Type="http://schemas.openxmlformats.org/officeDocument/2006/relationships/tags" Target="../tags/tag1107.xml"/><Relationship Id="rId102" Type="http://schemas.openxmlformats.org/officeDocument/2006/relationships/tags" Target="../tags/tag1106.xml"/><Relationship Id="rId101" Type="http://schemas.openxmlformats.org/officeDocument/2006/relationships/tags" Target="../tags/tag1105.xml"/><Relationship Id="rId100" Type="http://schemas.openxmlformats.org/officeDocument/2006/relationships/tags" Target="../tags/tag1104.xml"/><Relationship Id="rId10" Type="http://schemas.openxmlformats.org/officeDocument/2006/relationships/tags" Target="../tags/tag1014.xml"/><Relationship Id="rId1" Type="http://schemas.openxmlformats.org/officeDocument/2006/relationships/tags" Target="../tags/tag1005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tags" Target="../tags/tag1124.xml"/><Relationship Id="rId8" Type="http://schemas.openxmlformats.org/officeDocument/2006/relationships/tags" Target="../tags/tag1123.xml"/><Relationship Id="rId7" Type="http://schemas.openxmlformats.org/officeDocument/2006/relationships/tags" Target="../tags/tag1122.xml"/><Relationship Id="rId6" Type="http://schemas.openxmlformats.org/officeDocument/2006/relationships/tags" Target="../tags/tag1121.xml"/><Relationship Id="rId5" Type="http://schemas.openxmlformats.org/officeDocument/2006/relationships/tags" Target="../tags/tag1120.xml"/><Relationship Id="rId4" Type="http://schemas.openxmlformats.org/officeDocument/2006/relationships/tags" Target="../tags/tag1119.xml"/><Relationship Id="rId3" Type="http://schemas.openxmlformats.org/officeDocument/2006/relationships/tags" Target="../tags/tag1118.xml"/><Relationship Id="rId2" Type="http://schemas.openxmlformats.org/officeDocument/2006/relationships/tags" Target="../tags/tag1117.xml"/><Relationship Id="rId16" Type="http://schemas.openxmlformats.org/officeDocument/2006/relationships/vmlDrawing" Target="../drawings/vmlDrawing25.v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118.png"/><Relationship Id="rId13" Type="http://schemas.openxmlformats.org/officeDocument/2006/relationships/tags" Target="../tags/tag1126.xml"/><Relationship Id="rId12" Type="http://schemas.openxmlformats.org/officeDocument/2006/relationships/tags" Target="../tags/tag1125.xml"/><Relationship Id="rId11" Type="http://schemas.openxmlformats.org/officeDocument/2006/relationships/image" Target="../media/image117.wmf"/><Relationship Id="rId10" Type="http://schemas.openxmlformats.org/officeDocument/2006/relationships/oleObject" Target="../embeddings/oleObject63.bin"/><Relationship Id="rId1" Type="http://schemas.openxmlformats.org/officeDocument/2006/relationships/tags" Target="../tags/tag1116.xml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1131.xml"/><Relationship Id="rId5" Type="http://schemas.openxmlformats.org/officeDocument/2006/relationships/tags" Target="../tags/tag1130.xml"/><Relationship Id="rId4" Type="http://schemas.openxmlformats.org/officeDocument/2006/relationships/tags" Target="../tags/tag1129.xml"/><Relationship Id="rId3" Type="http://schemas.openxmlformats.org/officeDocument/2006/relationships/image" Target="../media/image119.png"/><Relationship Id="rId2" Type="http://schemas.openxmlformats.org/officeDocument/2006/relationships/tags" Target="../tags/tag1128.xml"/><Relationship Id="rId1" Type="http://schemas.openxmlformats.org/officeDocument/2006/relationships/tags" Target="../tags/tag112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.bin"/><Relationship Id="rId8" Type="http://schemas.openxmlformats.org/officeDocument/2006/relationships/tags" Target="../tags/tag57.xml"/><Relationship Id="rId7" Type="http://schemas.openxmlformats.org/officeDocument/2006/relationships/image" Target="../media/image18.png"/><Relationship Id="rId6" Type="http://schemas.openxmlformats.org/officeDocument/2006/relationships/tags" Target="../tags/tag56.xml"/><Relationship Id="rId5" Type="http://schemas.openxmlformats.org/officeDocument/2006/relationships/image" Target="../media/image17.png"/><Relationship Id="rId4" Type="http://schemas.openxmlformats.org/officeDocument/2006/relationships/tags" Target="../tags/tag55.xml"/><Relationship Id="rId3" Type="http://schemas.openxmlformats.org/officeDocument/2006/relationships/image" Target="../media/image16.wmf"/><Relationship Id="rId23" Type="http://schemas.openxmlformats.org/officeDocument/2006/relationships/vmlDrawing" Target="../drawings/vmlDrawing1.vml"/><Relationship Id="rId22" Type="http://schemas.openxmlformats.org/officeDocument/2006/relationships/slideLayout" Target="../slideLayouts/slideLayout6.xml"/><Relationship Id="rId21" Type="http://schemas.openxmlformats.org/officeDocument/2006/relationships/tags" Target="../tags/tag68.xml"/><Relationship Id="rId20" Type="http://schemas.openxmlformats.org/officeDocument/2006/relationships/tags" Target="../tags/tag67.xml"/><Relationship Id="rId2" Type="http://schemas.openxmlformats.org/officeDocument/2006/relationships/oleObject" Target="../embeddings/oleObject1.bin"/><Relationship Id="rId19" Type="http://schemas.openxmlformats.org/officeDocument/2006/relationships/tags" Target="../tags/tag66.xml"/><Relationship Id="rId18" Type="http://schemas.openxmlformats.org/officeDocument/2006/relationships/tags" Target="../tags/tag65.xml"/><Relationship Id="rId17" Type="http://schemas.openxmlformats.org/officeDocument/2006/relationships/tags" Target="../tags/tag64.xml"/><Relationship Id="rId16" Type="http://schemas.openxmlformats.org/officeDocument/2006/relationships/tags" Target="../tags/tag63.xml"/><Relationship Id="rId15" Type="http://schemas.openxmlformats.org/officeDocument/2006/relationships/tags" Target="../tags/tag62.xml"/><Relationship Id="rId14" Type="http://schemas.openxmlformats.org/officeDocument/2006/relationships/tags" Target="../tags/tag61.xml"/><Relationship Id="rId13" Type="http://schemas.openxmlformats.org/officeDocument/2006/relationships/tags" Target="../tags/tag60.xml"/><Relationship Id="rId12" Type="http://schemas.openxmlformats.org/officeDocument/2006/relationships/tags" Target="../tags/tag59.xml"/><Relationship Id="rId11" Type="http://schemas.openxmlformats.org/officeDocument/2006/relationships/tags" Target="../tags/tag58.xml"/><Relationship Id="rId10" Type="http://schemas.openxmlformats.org/officeDocument/2006/relationships/image" Target="../media/image19.wmf"/><Relationship Id="rId1" Type="http://schemas.openxmlformats.org/officeDocument/2006/relationships/tags" Target="../tags/tag54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1140.xml"/><Relationship Id="rId8" Type="http://schemas.openxmlformats.org/officeDocument/2006/relationships/tags" Target="../tags/tag1139.xml"/><Relationship Id="rId7" Type="http://schemas.openxmlformats.org/officeDocument/2006/relationships/tags" Target="../tags/tag1138.xml"/><Relationship Id="rId6" Type="http://schemas.openxmlformats.org/officeDocument/2006/relationships/tags" Target="../tags/tag1137.xml"/><Relationship Id="rId5" Type="http://schemas.openxmlformats.org/officeDocument/2006/relationships/tags" Target="../tags/tag1136.xml"/><Relationship Id="rId4" Type="http://schemas.openxmlformats.org/officeDocument/2006/relationships/tags" Target="../tags/tag1135.xml"/><Relationship Id="rId3" Type="http://schemas.openxmlformats.org/officeDocument/2006/relationships/tags" Target="../tags/tag1134.xml"/><Relationship Id="rId2" Type="http://schemas.openxmlformats.org/officeDocument/2006/relationships/tags" Target="../tags/tag1133.xml"/><Relationship Id="rId13" Type="http://schemas.openxmlformats.org/officeDocument/2006/relationships/slideLayout" Target="../slideLayouts/slideLayout6.xml"/><Relationship Id="rId12" Type="http://schemas.openxmlformats.org/officeDocument/2006/relationships/tags" Target="../tags/tag1142.xml"/><Relationship Id="rId11" Type="http://schemas.openxmlformats.org/officeDocument/2006/relationships/tags" Target="../tags/tag1141.xml"/><Relationship Id="rId10" Type="http://schemas.openxmlformats.org/officeDocument/2006/relationships/image" Target="../media/image120.png"/><Relationship Id="rId1" Type="http://schemas.openxmlformats.org/officeDocument/2006/relationships/tags" Target="../tags/tag1132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tags" Target="../tags/tag1151.xml"/><Relationship Id="rId8" Type="http://schemas.openxmlformats.org/officeDocument/2006/relationships/tags" Target="../tags/tag1150.xml"/><Relationship Id="rId7" Type="http://schemas.openxmlformats.org/officeDocument/2006/relationships/tags" Target="../tags/tag1149.xml"/><Relationship Id="rId6" Type="http://schemas.openxmlformats.org/officeDocument/2006/relationships/tags" Target="../tags/tag1148.xml"/><Relationship Id="rId55" Type="http://schemas.openxmlformats.org/officeDocument/2006/relationships/vmlDrawing" Target="../drawings/vmlDrawing26.vml"/><Relationship Id="rId54" Type="http://schemas.openxmlformats.org/officeDocument/2006/relationships/slideLayout" Target="../slideLayouts/slideLayout6.xml"/><Relationship Id="rId53" Type="http://schemas.openxmlformats.org/officeDocument/2006/relationships/tags" Target="../tags/tag1193.xml"/><Relationship Id="rId52" Type="http://schemas.openxmlformats.org/officeDocument/2006/relationships/tags" Target="../tags/tag1192.xml"/><Relationship Id="rId51" Type="http://schemas.openxmlformats.org/officeDocument/2006/relationships/tags" Target="../tags/tag1191.xml"/><Relationship Id="rId50" Type="http://schemas.openxmlformats.org/officeDocument/2006/relationships/tags" Target="../tags/tag1190.xml"/><Relationship Id="rId5" Type="http://schemas.openxmlformats.org/officeDocument/2006/relationships/tags" Target="../tags/tag1147.xml"/><Relationship Id="rId49" Type="http://schemas.openxmlformats.org/officeDocument/2006/relationships/tags" Target="../tags/tag1189.xml"/><Relationship Id="rId48" Type="http://schemas.openxmlformats.org/officeDocument/2006/relationships/tags" Target="../tags/tag1188.xml"/><Relationship Id="rId47" Type="http://schemas.openxmlformats.org/officeDocument/2006/relationships/tags" Target="../tags/tag1187.xml"/><Relationship Id="rId46" Type="http://schemas.openxmlformats.org/officeDocument/2006/relationships/tags" Target="../tags/tag1186.xml"/><Relationship Id="rId45" Type="http://schemas.openxmlformats.org/officeDocument/2006/relationships/tags" Target="../tags/tag1185.xml"/><Relationship Id="rId44" Type="http://schemas.openxmlformats.org/officeDocument/2006/relationships/tags" Target="../tags/tag1184.xml"/><Relationship Id="rId43" Type="http://schemas.openxmlformats.org/officeDocument/2006/relationships/tags" Target="../tags/tag1183.xml"/><Relationship Id="rId42" Type="http://schemas.openxmlformats.org/officeDocument/2006/relationships/tags" Target="../tags/tag1182.xml"/><Relationship Id="rId41" Type="http://schemas.openxmlformats.org/officeDocument/2006/relationships/tags" Target="../tags/tag1181.xml"/><Relationship Id="rId40" Type="http://schemas.openxmlformats.org/officeDocument/2006/relationships/tags" Target="../tags/tag1180.xml"/><Relationship Id="rId4" Type="http://schemas.openxmlformats.org/officeDocument/2006/relationships/tags" Target="../tags/tag1146.xml"/><Relationship Id="rId39" Type="http://schemas.openxmlformats.org/officeDocument/2006/relationships/tags" Target="../tags/tag1179.xml"/><Relationship Id="rId38" Type="http://schemas.openxmlformats.org/officeDocument/2006/relationships/tags" Target="../tags/tag1178.xml"/><Relationship Id="rId37" Type="http://schemas.openxmlformats.org/officeDocument/2006/relationships/tags" Target="../tags/tag1177.xml"/><Relationship Id="rId36" Type="http://schemas.openxmlformats.org/officeDocument/2006/relationships/tags" Target="../tags/tag1176.xml"/><Relationship Id="rId35" Type="http://schemas.openxmlformats.org/officeDocument/2006/relationships/tags" Target="../tags/tag1175.xml"/><Relationship Id="rId34" Type="http://schemas.openxmlformats.org/officeDocument/2006/relationships/tags" Target="../tags/tag1174.xml"/><Relationship Id="rId33" Type="http://schemas.openxmlformats.org/officeDocument/2006/relationships/tags" Target="../tags/tag1173.xml"/><Relationship Id="rId32" Type="http://schemas.openxmlformats.org/officeDocument/2006/relationships/tags" Target="../tags/tag1172.xml"/><Relationship Id="rId31" Type="http://schemas.openxmlformats.org/officeDocument/2006/relationships/tags" Target="../tags/tag1171.xml"/><Relationship Id="rId30" Type="http://schemas.openxmlformats.org/officeDocument/2006/relationships/tags" Target="../tags/tag1170.xml"/><Relationship Id="rId3" Type="http://schemas.openxmlformats.org/officeDocument/2006/relationships/tags" Target="../tags/tag1145.xml"/><Relationship Id="rId29" Type="http://schemas.openxmlformats.org/officeDocument/2006/relationships/tags" Target="../tags/tag1169.xml"/><Relationship Id="rId28" Type="http://schemas.openxmlformats.org/officeDocument/2006/relationships/tags" Target="../tags/tag1168.xml"/><Relationship Id="rId27" Type="http://schemas.openxmlformats.org/officeDocument/2006/relationships/tags" Target="../tags/tag1167.xml"/><Relationship Id="rId26" Type="http://schemas.openxmlformats.org/officeDocument/2006/relationships/tags" Target="../tags/tag1166.xml"/><Relationship Id="rId25" Type="http://schemas.openxmlformats.org/officeDocument/2006/relationships/tags" Target="../tags/tag1165.xml"/><Relationship Id="rId24" Type="http://schemas.openxmlformats.org/officeDocument/2006/relationships/tags" Target="../tags/tag1164.xml"/><Relationship Id="rId23" Type="http://schemas.openxmlformats.org/officeDocument/2006/relationships/tags" Target="../tags/tag1163.xml"/><Relationship Id="rId22" Type="http://schemas.openxmlformats.org/officeDocument/2006/relationships/tags" Target="../tags/tag1162.xml"/><Relationship Id="rId21" Type="http://schemas.openxmlformats.org/officeDocument/2006/relationships/tags" Target="../tags/tag1161.xml"/><Relationship Id="rId20" Type="http://schemas.openxmlformats.org/officeDocument/2006/relationships/tags" Target="../tags/tag1160.xml"/><Relationship Id="rId2" Type="http://schemas.openxmlformats.org/officeDocument/2006/relationships/tags" Target="../tags/tag1144.xml"/><Relationship Id="rId19" Type="http://schemas.openxmlformats.org/officeDocument/2006/relationships/tags" Target="../tags/tag1159.xml"/><Relationship Id="rId18" Type="http://schemas.openxmlformats.org/officeDocument/2006/relationships/tags" Target="../tags/tag1158.xml"/><Relationship Id="rId17" Type="http://schemas.openxmlformats.org/officeDocument/2006/relationships/tags" Target="../tags/tag1157.xml"/><Relationship Id="rId16" Type="http://schemas.openxmlformats.org/officeDocument/2006/relationships/tags" Target="../tags/tag1156.xml"/><Relationship Id="rId15" Type="http://schemas.openxmlformats.org/officeDocument/2006/relationships/tags" Target="../tags/tag1155.xml"/><Relationship Id="rId14" Type="http://schemas.openxmlformats.org/officeDocument/2006/relationships/tags" Target="../tags/tag1154.xml"/><Relationship Id="rId13" Type="http://schemas.openxmlformats.org/officeDocument/2006/relationships/tags" Target="../tags/tag1153.xml"/><Relationship Id="rId12" Type="http://schemas.openxmlformats.org/officeDocument/2006/relationships/tags" Target="../tags/tag1152.xml"/><Relationship Id="rId11" Type="http://schemas.openxmlformats.org/officeDocument/2006/relationships/image" Target="../media/image115.png"/><Relationship Id="rId10" Type="http://schemas.openxmlformats.org/officeDocument/2006/relationships/oleObject" Target="../embeddings/oleObject64.bin"/><Relationship Id="rId1" Type="http://schemas.openxmlformats.org/officeDocument/2006/relationships/tags" Target="../tags/tag1143.xml"/></Relationships>
</file>

<file path=ppt/slides/_rels/slide62.xml.rels><?xml version="1.0" encoding="UTF-8" standalone="yes"?>
<Relationships xmlns="http://schemas.openxmlformats.org/package/2006/relationships"><Relationship Id="rId96" Type="http://schemas.openxmlformats.org/officeDocument/2006/relationships/slideLayout" Target="../slideLayouts/slideLayout6.xml"/><Relationship Id="rId95" Type="http://schemas.openxmlformats.org/officeDocument/2006/relationships/tags" Target="../tags/tag1288.xml"/><Relationship Id="rId94" Type="http://schemas.openxmlformats.org/officeDocument/2006/relationships/tags" Target="../tags/tag1287.xml"/><Relationship Id="rId93" Type="http://schemas.openxmlformats.org/officeDocument/2006/relationships/tags" Target="../tags/tag1286.xml"/><Relationship Id="rId92" Type="http://schemas.openxmlformats.org/officeDocument/2006/relationships/tags" Target="../tags/tag1285.xml"/><Relationship Id="rId91" Type="http://schemas.openxmlformats.org/officeDocument/2006/relationships/tags" Target="../tags/tag1284.xml"/><Relationship Id="rId90" Type="http://schemas.openxmlformats.org/officeDocument/2006/relationships/tags" Target="../tags/tag1283.xml"/><Relationship Id="rId9" Type="http://schemas.openxmlformats.org/officeDocument/2006/relationships/tags" Target="../tags/tag1202.xml"/><Relationship Id="rId89" Type="http://schemas.openxmlformats.org/officeDocument/2006/relationships/tags" Target="../tags/tag1282.xml"/><Relationship Id="rId88" Type="http://schemas.openxmlformats.org/officeDocument/2006/relationships/tags" Target="../tags/tag1281.xml"/><Relationship Id="rId87" Type="http://schemas.openxmlformats.org/officeDocument/2006/relationships/tags" Target="../tags/tag1280.xml"/><Relationship Id="rId86" Type="http://schemas.openxmlformats.org/officeDocument/2006/relationships/tags" Target="../tags/tag1279.xml"/><Relationship Id="rId85" Type="http://schemas.openxmlformats.org/officeDocument/2006/relationships/tags" Target="../tags/tag1278.xml"/><Relationship Id="rId84" Type="http://schemas.openxmlformats.org/officeDocument/2006/relationships/tags" Target="../tags/tag1277.xml"/><Relationship Id="rId83" Type="http://schemas.openxmlformats.org/officeDocument/2006/relationships/tags" Target="../tags/tag1276.xml"/><Relationship Id="rId82" Type="http://schemas.openxmlformats.org/officeDocument/2006/relationships/tags" Target="../tags/tag1275.xml"/><Relationship Id="rId81" Type="http://schemas.openxmlformats.org/officeDocument/2006/relationships/tags" Target="../tags/tag1274.xml"/><Relationship Id="rId80" Type="http://schemas.openxmlformats.org/officeDocument/2006/relationships/tags" Target="../tags/tag1273.xml"/><Relationship Id="rId8" Type="http://schemas.openxmlformats.org/officeDocument/2006/relationships/tags" Target="../tags/tag1201.xml"/><Relationship Id="rId79" Type="http://schemas.openxmlformats.org/officeDocument/2006/relationships/tags" Target="../tags/tag1272.xml"/><Relationship Id="rId78" Type="http://schemas.openxmlformats.org/officeDocument/2006/relationships/tags" Target="../tags/tag1271.xml"/><Relationship Id="rId77" Type="http://schemas.openxmlformats.org/officeDocument/2006/relationships/tags" Target="../tags/tag1270.xml"/><Relationship Id="rId76" Type="http://schemas.openxmlformats.org/officeDocument/2006/relationships/tags" Target="../tags/tag1269.xml"/><Relationship Id="rId75" Type="http://schemas.openxmlformats.org/officeDocument/2006/relationships/tags" Target="../tags/tag1268.xml"/><Relationship Id="rId74" Type="http://schemas.openxmlformats.org/officeDocument/2006/relationships/tags" Target="../tags/tag1267.xml"/><Relationship Id="rId73" Type="http://schemas.openxmlformats.org/officeDocument/2006/relationships/tags" Target="../tags/tag1266.xml"/><Relationship Id="rId72" Type="http://schemas.openxmlformats.org/officeDocument/2006/relationships/tags" Target="../tags/tag1265.xml"/><Relationship Id="rId71" Type="http://schemas.openxmlformats.org/officeDocument/2006/relationships/tags" Target="../tags/tag1264.xml"/><Relationship Id="rId70" Type="http://schemas.openxmlformats.org/officeDocument/2006/relationships/tags" Target="../tags/tag1263.xml"/><Relationship Id="rId7" Type="http://schemas.openxmlformats.org/officeDocument/2006/relationships/tags" Target="../tags/tag1200.xml"/><Relationship Id="rId69" Type="http://schemas.openxmlformats.org/officeDocument/2006/relationships/tags" Target="../tags/tag1262.xml"/><Relationship Id="rId68" Type="http://schemas.openxmlformats.org/officeDocument/2006/relationships/tags" Target="../tags/tag1261.xml"/><Relationship Id="rId67" Type="http://schemas.openxmlformats.org/officeDocument/2006/relationships/tags" Target="../tags/tag1260.xml"/><Relationship Id="rId66" Type="http://schemas.openxmlformats.org/officeDocument/2006/relationships/tags" Target="../tags/tag1259.xml"/><Relationship Id="rId65" Type="http://schemas.openxmlformats.org/officeDocument/2006/relationships/tags" Target="../tags/tag1258.xml"/><Relationship Id="rId64" Type="http://schemas.openxmlformats.org/officeDocument/2006/relationships/tags" Target="../tags/tag1257.xml"/><Relationship Id="rId63" Type="http://schemas.openxmlformats.org/officeDocument/2006/relationships/tags" Target="../tags/tag1256.xml"/><Relationship Id="rId62" Type="http://schemas.openxmlformats.org/officeDocument/2006/relationships/tags" Target="../tags/tag1255.xml"/><Relationship Id="rId61" Type="http://schemas.openxmlformats.org/officeDocument/2006/relationships/tags" Target="../tags/tag1254.xml"/><Relationship Id="rId60" Type="http://schemas.openxmlformats.org/officeDocument/2006/relationships/tags" Target="../tags/tag1253.xml"/><Relationship Id="rId6" Type="http://schemas.openxmlformats.org/officeDocument/2006/relationships/tags" Target="../tags/tag1199.xml"/><Relationship Id="rId59" Type="http://schemas.openxmlformats.org/officeDocument/2006/relationships/tags" Target="../tags/tag1252.xml"/><Relationship Id="rId58" Type="http://schemas.openxmlformats.org/officeDocument/2006/relationships/tags" Target="../tags/tag1251.xml"/><Relationship Id="rId57" Type="http://schemas.openxmlformats.org/officeDocument/2006/relationships/tags" Target="../tags/tag1250.xml"/><Relationship Id="rId56" Type="http://schemas.openxmlformats.org/officeDocument/2006/relationships/tags" Target="../tags/tag1249.xml"/><Relationship Id="rId55" Type="http://schemas.openxmlformats.org/officeDocument/2006/relationships/tags" Target="../tags/tag1248.xml"/><Relationship Id="rId54" Type="http://schemas.openxmlformats.org/officeDocument/2006/relationships/tags" Target="../tags/tag1247.xml"/><Relationship Id="rId53" Type="http://schemas.openxmlformats.org/officeDocument/2006/relationships/tags" Target="../tags/tag1246.xml"/><Relationship Id="rId52" Type="http://schemas.openxmlformats.org/officeDocument/2006/relationships/tags" Target="../tags/tag1245.xml"/><Relationship Id="rId51" Type="http://schemas.openxmlformats.org/officeDocument/2006/relationships/tags" Target="../tags/tag1244.xml"/><Relationship Id="rId50" Type="http://schemas.openxmlformats.org/officeDocument/2006/relationships/tags" Target="../tags/tag1243.xml"/><Relationship Id="rId5" Type="http://schemas.openxmlformats.org/officeDocument/2006/relationships/tags" Target="../tags/tag1198.xml"/><Relationship Id="rId49" Type="http://schemas.openxmlformats.org/officeDocument/2006/relationships/tags" Target="../tags/tag1242.xml"/><Relationship Id="rId48" Type="http://schemas.openxmlformats.org/officeDocument/2006/relationships/tags" Target="../tags/tag1241.xml"/><Relationship Id="rId47" Type="http://schemas.openxmlformats.org/officeDocument/2006/relationships/tags" Target="../tags/tag1240.xml"/><Relationship Id="rId46" Type="http://schemas.openxmlformats.org/officeDocument/2006/relationships/tags" Target="../tags/tag1239.xml"/><Relationship Id="rId45" Type="http://schemas.openxmlformats.org/officeDocument/2006/relationships/tags" Target="../tags/tag1238.xml"/><Relationship Id="rId44" Type="http://schemas.openxmlformats.org/officeDocument/2006/relationships/tags" Target="../tags/tag1237.xml"/><Relationship Id="rId43" Type="http://schemas.openxmlformats.org/officeDocument/2006/relationships/tags" Target="../tags/tag1236.xml"/><Relationship Id="rId42" Type="http://schemas.openxmlformats.org/officeDocument/2006/relationships/tags" Target="../tags/tag1235.xml"/><Relationship Id="rId41" Type="http://schemas.openxmlformats.org/officeDocument/2006/relationships/tags" Target="../tags/tag1234.xml"/><Relationship Id="rId40" Type="http://schemas.openxmlformats.org/officeDocument/2006/relationships/tags" Target="../tags/tag1233.xml"/><Relationship Id="rId4" Type="http://schemas.openxmlformats.org/officeDocument/2006/relationships/tags" Target="../tags/tag1197.xml"/><Relationship Id="rId39" Type="http://schemas.openxmlformats.org/officeDocument/2006/relationships/tags" Target="../tags/tag1232.xml"/><Relationship Id="rId38" Type="http://schemas.openxmlformats.org/officeDocument/2006/relationships/tags" Target="../tags/tag1231.xml"/><Relationship Id="rId37" Type="http://schemas.openxmlformats.org/officeDocument/2006/relationships/tags" Target="../tags/tag1230.xml"/><Relationship Id="rId36" Type="http://schemas.openxmlformats.org/officeDocument/2006/relationships/tags" Target="../tags/tag1229.xml"/><Relationship Id="rId35" Type="http://schemas.openxmlformats.org/officeDocument/2006/relationships/tags" Target="../tags/tag1228.xml"/><Relationship Id="rId34" Type="http://schemas.openxmlformats.org/officeDocument/2006/relationships/tags" Target="../tags/tag1227.xml"/><Relationship Id="rId33" Type="http://schemas.openxmlformats.org/officeDocument/2006/relationships/tags" Target="../tags/tag1226.xml"/><Relationship Id="rId32" Type="http://schemas.openxmlformats.org/officeDocument/2006/relationships/tags" Target="../tags/tag1225.xml"/><Relationship Id="rId31" Type="http://schemas.openxmlformats.org/officeDocument/2006/relationships/tags" Target="../tags/tag1224.xml"/><Relationship Id="rId30" Type="http://schemas.openxmlformats.org/officeDocument/2006/relationships/tags" Target="../tags/tag1223.xml"/><Relationship Id="rId3" Type="http://schemas.openxmlformats.org/officeDocument/2006/relationships/tags" Target="../tags/tag1196.xml"/><Relationship Id="rId29" Type="http://schemas.openxmlformats.org/officeDocument/2006/relationships/tags" Target="../tags/tag1222.xml"/><Relationship Id="rId28" Type="http://schemas.openxmlformats.org/officeDocument/2006/relationships/tags" Target="../tags/tag1221.xml"/><Relationship Id="rId27" Type="http://schemas.openxmlformats.org/officeDocument/2006/relationships/tags" Target="../tags/tag1220.xml"/><Relationship Id="rId26" Type="http://schemas.openxmlformats.org/officeDocument/2006/relationships/tags" Target="../tags/tag1219.xml"/><Relationship Id="rId25" Type="http://schemas.openxmlformats.org/officeDocument/2006/relationships/tags" Target="../tags/tag1218.xml"/><Relationship Id="rId24" Type="http://schemas.openxmlformats.org/officeDocument/2006/relationships/tags" Target="../tags/tag1217.xml"/><Relationship Id="rId23" Type="http://schemas.openxmlformats.org/officeDocument/2006/relationships/tags" Target="../tags/tag1216.xml"/><Relationship Id="rId22" Type="http://schemas.openxmlformats.org/officeDocument/2006/relationships/tags" Target="../tags/tag1215.xml"/><Relationship Id="rId21" Type="http://schemas.openxmlformats.org/officeDocument/2006/relationships/tags" Target="../tags/tag1214.xml"/><Relationship Id="rId20" Type="http://schemas.openxmlformats.org/officeDocument/2006/relationships/tags" Target="../tags/tag1213.xml"/><Relationship Id="rId2" Type="http://schemas.openxmlformats.org/officeDocument/2006/relationships/tags" Target="../tags/tag1195.xml"/><Relationship Id="rId19" Type="http://schemas.openxmlformats.org/officeDocument/2006/relationships/tags" Target="../tags/tag1212.xml"/><Relationship Id="rId18" Type="http://schemas.openxmlformats.org/officeDocument/2006/relationships/tags" Target="../tags/tag1211.xml"/><Relationship Id="rId17" Type="http://schemas.openxmlformats.org/officeDocument/2006/relationships/tags" Target="../tags/tag1210.xml"/><Relationship Id="rId16" Type="http://schemas.openxmlformats.org/officeDocument/2006/relationships/tags" Target="../tags/tag1209.xml"/><Relationship Id="rId15" Type="http://schemas.openxmlformats.org/officeDocument/2006/relationships/tags" Target="../tags/tag1208.xml"/><Relationship Id="rId14" Type="http://schemas.openxmlformats.org/officeDocument/2006/relationships/tags" Target="../tags/tag1207.xml"/><Relationship Id="rId13" Type="http://schemas.openxmlformats.org/officeDocument/2006/relationships/tags" Target="../tags/tag1206.xml"/><Relationship Id="rId12" Type="http://schemas.openxmlformats.org/officeDocument/2006/relationships/tags" Target="../tags/tag1205.xml"/><Relationship Id="rId11" Type="http://schemas.openxmlformats.org/officeDocument/2006/relationships/tags" Target="../tags/tag1204.xml"/><Relationship Id="rId10" Type="http://schemas.openxmlformats.org/officeDocument/2006/relationships/tags" Target="../tags/tag1203.xml"/><Relationship Id="rId1" Type="http://schemas.openxmlformats.org/officeDocument/2006/relationships/tags" Target="../tags/tag1194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tags" Target="../tags/tag1295.xml"/><Relationship Id="rId8" Type="http://schemas.openxmlformats.org/officeDocument/2006/relationships/tags" Target="../tags/tag1294.xml"/><Relationship Id="rId7" Type="http://schemas.openxmlformats.org/officeDocument/2006/relationships/tags" Target="../tags/tag1293.xml"/><Relationship Id="rId6" Type="http://schemas.openxmlformats.org/officeDocument/2006/relationships/tags" Target="../tags/tag1292.xml"/><Relationship Id="rId52" Type="http://schemas.openxmlformats.org/officeDocument/2006/relationships/vmlDrawing" Target="../drawings/vmlDrawing27.vml"/><Relationship Id="rId51" Type="http://schemas.openxmlformats.org/officeDocument/2006/relationships/slideLayout" Target="../slideLayouts/slideLayout6.xml"/><Relationship Id="rId50" Type="http://schemas.openxmlformats.org/officeDocument/2006/relationships/tags" Target="../tags/tag1336.xml"/><Relationship Id="rId5" Type="http://schemas.openxmlformats.org/officeDocument/2006/relationships/image" Target="../media/image115.png"/><Relationship Id="rId49" Type="http://schemas.openxmlformats.org/officeDocument/2006/relationships/tags" Target="../tags/tag1335.xml"/><Relationship Id="rId48" Type="http://schemas.openxmlformats.org/officeDocument/2006/relationships/tags" Target="../tags/tag1334.xml"/><Relationship Id="rId47" Type="http://schemas.openxmlformats.org/officeDocument/2006/relationships/tags" Target="../tags/tag1333.xml"/><Relationship Id="rId46" Type="http://schemas.openxmlformats.org/officeDocument/2006/relationships/tags" Target="../tags/tag1332.xml"/><Relationship Id="rId45" Type="http://schemas.openxmlformats.org/officeDocument/2006/relationships/tags" Target="../tags/tag1331.xml"/><Relationship Id="rId44" Type="http://schemas.openxmlformats.org/officeDocument/2006/relationships/tags" Target="../tags/tag1330.xml"/><Relationship Id="rId43" Type="http://schemas.openxmlformats.org/officeDocument/2006/relationships/tags" Target="../tags/tag1329.xml"/><Relationship Id="rId42" Type="http://schemas.openxmlformats.org/officeDocument/2006/relationships/tags" Target="../tags/tag1328.xml"/><Relationship Id="rId41" Type="http://schemas.openxmlformats.org/officeDocument/2006/relationships/tags" Target="../tags/tag1327.xml"/><Relationship Id="rId40" Type="http://schemas.openxmlformats.org/officeDocument/2006/relationships/tags" Target="../tags/tag1326.xml"/><Relationship Id="rId4" Type="http://schemas.openxmlformats.org/officeDocument/2006/relationships/oleObject" Target="../embeddings/oleObject65.bin"/><Relationship Id="rId39" Type="http://schemas.openxmlformats.org/officeDocument/2006/relationships/tags" Target="../tags/tag1325.xml"/><Relationship Id="rId38" Type="http://schemas.openxmlformats.org/officeDocument/2006/relationships/tags" Target="../tags/tag1324.xml"/><Relationship Id="rId37" Type="http://schemas.openxmlformats.org/officeDocument/2006/relationships/tags" Target="../tags/tag1323.xml"/><Relationship Id="rId36" Type="http://schemas.openxmlformats.org/officeDocument/2006/relationships/tags" Target="../tags/tag1322.xml"/><Relationship Id="rId35" Type="http://schemas.openxmlformats.org/officeDocument/2006/relationships/tags" Target="../tags/tag1321.xml"/><Relationship Id="rId34" Type="http://schemas.openxmlformats.org/officeDocument/2006/relationships/tags" Target="../tags/tag1320.xml"/><Relationship Id="rId33" Type="http://schemas.openxmlformats.org/officeDocument/2006/relationships/tags" Target="../tags/tag1319.xml"/><Relationship Id="rId32" Type="http://schemas.openxmlformats.org/officeDocument/2006/relationships/tags" Target="../tags/tag1318.xml"/><Relationship Id="rId31" Type="http://schemas.openxmlformats.org/officeDocument/2006/relationships/tags" Target="../tags/tag1317.xml"/><Relationship Id="rId30" Type="http://schemas.openxmlformats.org/officeDocument/2006/relationships/tags" Target="../tags/tag1316.xml"/><Relationship Id="rId3" Type="http://schemas.openxmlformats.org/officeDocument/2006/relationships/tags" Target="../tags/tag1291.xml"/><Relationship Id="rId29" Type="http://schemas.openxmlformats.org/officeDocument/2006/relationships/tags" Target="../tags/tag1315.xml"/><Relationship Id="rId28" Type="http://schemas.openxmlformats.org/officeDocument/2006/relationships/tags" Target="../tags/tag1314.xml"/><Relationship Id="rId27" Type="http://schemas.openxmlformats.org/officeDocument/2006/relationships/tags" Target="../tags/tag1313.xml"/><Relationship Id="rId26" Type="http://schemas.openxmlformats.org/officeDocument/2006/relationships/tags" Target="../tags/tag1312.xml"/><Relationship Id="rId25" Type="http://schemas.openxmlformats.org/officeDocument/2006/relationships/tags" Target="../tags/tag1311.xml"/><Relationship Id="rId24" Type="http://schemas.openxmlformats.org/officeDocument/2006/relationships/tags" Target="../tags/tag1310.xml"/><Relationship Id="rId23" Type="http://schemas.openxmlformats.org/officeDocument/2006/relationships/tags" Target="../tags/tag1309.xml"/><Relationship Id="rId22" Type="http://schemas.openxmlformats.org/officeDocument/2006/relationships/tags" Target="../tags/tag1308.xml"/><Relationship Id="rId21" Type="http://schemas.openxmlformats.org/officeDocument/2006/relationships/tags" Target="../tags/tag1307.xml"/><Relationship Id="rId20" Type="http://schemas.openxmlformats.org/officeDocument/2006/relationships/tags" Target="../tags/tag1306.xml"/><Relationship Id="rId2" Type="http://schemas.openxmlformats.org/officeDocument/2006/relationships/tags" Target="../tags/tag1290.xml"/><Relationship Id="rId19" Type="http://schemas.openxmlformats.org/officeDocument/2006/relationships/tags" Target="../tags/tag1305.xml"/><Relationship Id="rId18" Type="http://schemas.openxmlformats.org/officeDocument/2006/relationships/tags" Target="../tags/tag1304.xml"/><Relationship Id="rId17" Type="http://schemas.openxmlformats.org/officeDocument/2006/relationships/tags" Target="../tags/tag1303.xml"/><Relationship Id="rId16" Type="http://schemas.openxmlformats.org/officeDocument/2006/relationships/tags" Target="../tags/tag1302.xml"/><Relationship Id="rId15" Type="http://schemas.openxmlformats.org/officeDocument/2006/relationships/tags" Target="../tags/tag1301.xml"/><Relationship Id="rId14" Type="http://schemas.openxmlformats.org/officeDocument/2006/relationships/tags" Target="../tags/tag1300.xml"/><Relationship Id="rId13" Type="http://schemas.openxmlformats.org/officeDocument/2006/relationships/tags" Target="../tags/tag1299.xml"/><Relationship Id="rId12" Type="http://schemas.openxmlformats.org/officeDocument/2006/relationships/tags" Target="../tags/tag1298.xml"/><Relationship Id="rId11" Type="http://schemas.openxmlformats.org/officeDocument/2006/relationships/tags" Target="../tags/tag1297.xml"/><Relationship Id="rId10" Type="http://schemas.openxmlformats.org/officeDocument/2006/relationships/tags" Target="../tags/tag1296.xml"/><Relationship Id="rId1" Type="http://schemas.openxmlformats.org/officeDocument/2006/relationships/tags" Target="../tags/tag1289.xml"/></Relationships>
</file>

<file path=ppt/slides/_rels/slide64.xml.rels><?xml version="1.0" encoding="UTF-8" standalone="yes"?>
<Relationships xmlns="http://schemas.openxmlformats.org/package/2006/relationships"><Relationship Id="rId99" Type="http://schemas.openxmlformats.org/officeDocument/2006/relationships/tags" Target="../tags/tag1435.xml"/><Relationship Id="rId98" Type="http://schemas.openxmlformats.org/officeDocument/2006/relationships/tags" Target="../tags/tag1434.xml"/><Relationship Id="rId97" Type="http://schemas.openxmlformats.org/officeDocument/2006/relationships/tags" Target="../tags/tag1433.xml"/><Relationship Id="rId96" Type="http://schemas.openxmlformats.org/officeDocument/2006/relationships/tags" Target="../tags/tag1432.xml"/><Relationship Id="rId95" Type="http://schemas.openxmlformats.org/officeDocument/2006/relationships/tags" Target="../tags/tag1431.xml"/><Relationship Id="rId94" Type="http://schemas.openxmlformats.org/officeDocument/2006/relationships/tags" Target="../tags/tag1430.xml"/><Relationship Id="rId93" Type="http://schemas.openxmlformats.org/officeDocument/2006/relationships/tags" Target="../tags/tag1429.xml"/><Relationship Id="rId92" Type="http://schemas.openxmlformats.org/officeDocument/2006/relationships/tags" Target="../tags/tag1428.xml"/><Relationship Id="rId91" Type="http://schemas.openxmlformats.org/officeDocument/2006/relationships/tags" Target="../tags/tag1427.xml"/><Relationship Id="rId90" Type="http://schemas.openxmlformats.org/officeDocument/2006/relationships/tags" Target="../tags/tag1426.xml"/><Relationship Id="rId9" Type="http://schemas.openxmlformats.org/officeDocument/2006/relationships/tags" Target="../tags/tag1345.xml"/><Relationship Id="rId89" Type="http://schemas.openxmlformats.org/officeDocument/2006/relationships/tags" Target="../tags/tag1425.xml"/><Relationship Id="rId88" Type="http://schemas.openxmlformats.org/officeDocument/2006/relationships/tags" Target="../tags/tag1424.xml"/><Relationship Id="rId87" Type="http://schemas.openxmlformats.org/officeDocument/2006/relationships/tags" Target="../tags/tag1423.xml"/><Relationship Id="rId86" Type="http://schemas.openxmlformats.org/officeDocument/2006/relationships/tags" Target="../tags/tag1422.xml"/><Relationship Id="rId85" Type="http://schemas.openxmlformats.org/officeDocument/2006/relationships/tags" Target="../tags/tag1421.xml"/><Relationship Id="rId84" Type="http://schemas.openxmlformats.org/officeDocument/2006/relationships/tags" Target="../tags/tag1420.xml"/><Relationship Id="rId83" Type="http://schemas.openxmlformats.org/officeDocument/2006/relationships/tags" Target="../tags/tag1419.xml"/><Relationship Id="rId82" Type="http://schemas.openxmlformats.org/officeDocument/2006/relationships/tags" Target="../tags/tag1418.xml"/><Relationship Id="rId81" Type="http://schemas.openxmlformats.org/officeDocument/2006/relationships/tags" Target="../tags/tag1417.xml"/><Relationship Id="rId80" Type="http://schemas.openxmlformats.org/officeDocument/2006/relationships/tags" Target="../tags/tag1416.xml"/><Relationship Id="rId8" Type="http://schemas.openxmlformats.org/officeDocument/2006/relationships/tags" Target="../tags/tag1344.xml"/><Relationship Id="rId79" Type="http://schemas.openxmlformats.org/officeDocument/2006/relationships/tags" Target="../tags/tag1415.xml"/><Relationship Id="rId78" Type="http://schemas.openxmlformats.org/officeDocument/2006/relationships/tags" Target="../tags/tag1414.xml"/><Relationship Id="rId77" Type="http://schemas.openxmlformats.org/officeDocument/2006/relationships/tags" Target="../tags/tag1413.xml"/><Relationship Id="rId76" Type="http://schemas.openxmlformats.org/officeDocument/2006/relationships/tags" Target="../tags/tag1412.xml"/><Relationship Id="rId75" Type="http://schemas.openxmlformats.org/officeDocument/2006/relationships/tags" Target="../tags/tag1411.xml"/><Relationship Id="rId74" Type="http://schemas.openxmlformats.org/officeDocument/2006/relationships/tags" Target="../tags/tag1410.xml"/><Relationship Id="rId73" Type="http://schemas.openxmlformats.org/officeDocument/2006/relationships/tags" Target="../tags/tag1409.xml"/><Relationship Id="rId72" Type="http://schemas.openxmlformats.org/officeDocument/2006/relationships/tags" Target="../tags/tag1408.xml"/><Relationship Id="rId71" Type="http://schemas.openxmlformats.org/officeDocument/2006/relationships/tags" Target="../tags/tag1407.xml"/><Relationship Id="rId70" Type="http://schemas.openxmlformats.org/officeDocument/2006/relationships/tags" Target="../tags/tag1406.xml"/><Relationship Id="rId7" Type="http://schemas.openxmlformats.org/officeDocument/2006/relationships/tags" Target="../tags/tag1343.xml"/><Relationship Id="rId69" Type="http://schemas.openxmlformats.org/officeDocument/2006/relationships/tags" Target="../tags/tag1405.xml"/><Relationship Id="rId68" Type="http://schemas.openxmlformats.org/officeDocument/2006/relationships/tags" Target="../tags/tag1404.xml"/><Relationship Id="rId67" Type="http://schemas.openxmlformats.org/officeDocument/2006/relationships/tags" Target="../tags/tag1403.xml"/><Relationship Id="rId66" Type="http://schemas.openxmlformats.org/officeDocument/2006/relationships/tags" Target="../tags/tag1402.xml"/><Relationship Id="rId65" Type="http://schemas.openxmlformats.org/officeDocument/2006/relationships/tags" Target="../tags/tag1401.xml"/><Relationship Id="rId64" Type="http://schemas.openxmlformats.org/officeDocument/2006/relationships/tags" Target="../tags/tag1400.xml"/><Relationship Id="rId63" Type="http://schemas.openxmlformats.org/officeDocument/2006/relationships/tags" Target="../tags/tag1399.xml"/><Relationship Id="rId62" Type="http://schemas.openxmlformats.org/officeDocument/2006/relationships/tags" Target="../tags/tag1398.xml"/><Relationship Id="rId61" Type="http://schemas.openxmlformats.org/officeDocument/2006/relationships/tags" Target="../tags/tag1397.xml"/><Relationship Id="rId60" Type="http://schemas.openxmlformats.org/officeDocument/2006/relationships/tags" Target="../tags/tag1396.xml"/><Relationship Id="rId6" Type="http://schemas.openxmlformats.org/officeDocument/2006/relationships/tags" Target="../tags/tag1342.xml"/><Relationship Id="rId59" Type="http://schemas.openxmlformats.org/officeDocument/2006/relationships/tags" Target="../tags/tag1395.xml"/><Relationship Id="rId58" Type="http://schemas.openxmlformats.org/officeDocument/2006/relationships/tags" Target="../tags/tag1394.xml"/><Relationship Id="rId57" Type="http://schemas.openxmlformats.org/officeDocument/2006/relationships/tags" Target="../tags/tag1393.xml"/><Relationship Id="rId56" Type="http://schemas.openxmlformats.org/officeDocument/2006/relationships/tags" Target="../tags/tag1392.xml"/><Relationship Id="rId55" Type="http://schemas.openxmlformats.org/officeDocument/2006/relationships/tags" Target="../tags/tag1391.xml"/><Relationship Id="rId54" Type="http://schemas.openxmlformats.org/officeDocument/2006/relationships/tags" Target="../tags/tag1390.xml"/><Relationship Id="rId53" Type="http://schemas.openxmlformats.org/officeDocument/2006/relationships/tags" Target="../tags/tag1389.xml"/><Relationship Id="rId52" Type="http://schemas.openxmlformats.org/officeDocument/2006/relationships/tags" Target="../tags/tag1388.xml"/><Relationship Id="rId51" Type="http://schemas.openxmlformats.org/officeDocument/2006/relationships/tags" Target="../tags/tag1387.xml"/><Relationship Id="rId50" Type="http://schemas.openxmlformats.org/officeDocument/2006/relationships/tags" Target="../tags/tag1386.xml"/><Relationship Id="rId5" Type="http://schemas.openxmlformats.org/officeDocument/2006/relationships/tags" Target="../tags/tag1341.xml"/><Relationship Id="rId49" Type="http://schemas.openxmlformats.org/officeDocument/2006/relationships/tags" Target="../tags/tag1385.xml"/><Relationship Id="rId48" Type="http://schemas.openxmlformats.org/officeDocument/2006/relationships/tags" Target="../tags/tag1384.xml"/><Relationship Id="rId47" Type="http://schemas.openxmlformats.org/officeDocument/2006/relationships/tags" Target="../tags/tag1383.xml"/><Relationship Id="rId46" Type="http://schemas.openxmlformats.org/officeDocument/2006/relationships/tags" Target="../tags/tag1382.xml"/><Relationship Id="rId45" Type="http://schemas.openxmlformats.org/officeDocument/2006/relationships/tags" Target="../tags/tag1381.xml"/><Relationship Id="rId44" Type="http://schemas.openxmlformats.org/officeDocument/2006/relationships/tags" Target="../tags/tag1380.xml"/><Relationship Id="rId43" Type="http://schemas.openxmlformats.org/officeDocument/2006/relationships/tags" Target="../tags/tag1379.xml"/><Relationship Id="rId42" Type="http://schemas.openxmlformats.org/officeDocument/2006/relationships/tags" Target="../tags/tag1378.xml"/><Relationship Id="rId41" Type="http://schemas.openxmlformats.org/officeDocument/2006/relationships/tags" Target="../tags/tag1377.xml"/><Relationship Id="rId40" Type="http://schemas.openxmlformats.org/officeDocument/2006/relationships/tags" Target="../tags/tag1376.xml"/><Relationship Id="rId4" Type="http://schemas.openxmlformats.org/officeDocument/2006/relationships/tags" Target="../tags/tag1340.xml"/><Relationship Id="rId39" Type="http://schemas.openxmlformats.org/officeDocument/2006/relationships/tags" Target="../tags/tag1375.xml"/><Relationship Id="rId38" Type="http://schemas.openxmlformats.org/officeDocument/2006/relationships/tags" Target="../tags/tag1374.xml"/><Relationship Id="rId37" Type="http://schemas.openxmlformats.org/officeDocument/2006/relationships/tags" Target="../tags/tag1373.xml"/><Relationship Id="rId36" Type="http://schemas.openxmlformats.org/officeDocument/2006/relationships/tags" Target="../tags/tag1372.xml"/><Relationship Id="rId35" Type="http://schemas.openxmlformats.org/officeDocument/2006/relationships/tags" Target="../tags/tag1371.xml"/><Relationship Id="rId34" Type="http://schemas.openxmlformats.org/officeDocument/2006/relationships/tags" Target="../tags/tag1370.xml"/><Relationship Id="rId33" Type="http://schemas.openxmlformats.org/officeDocument/2006/relationships/tags" Target="../tags/tag1369.xml"/><Relationship Id="rId32" Type="http://schemas.openxmlformats.org/officeDocument/2006/relationships/tags" Target="../tags/tag1368.xml"/><Relationship Id="rId31" Type="http://schemas.openxmlformats.org/officeDocument/2006/relationships/tags" Target="../tags/tag1367.xml"/><Relationship Id="rId30" Type="http://schemas.openxmlformats.org/officeDocument/2006/relationships/tags" Target="../tags/tag1366.xml"/><Relationship Id="rId3" Type="http://schemas.openxmlformats.org/officeDocument/2006/relationships/tags" Target="../tags/tag1339.xml"/><Relationship Id="rId29" Type="http://schemas.openxmlformats.org/officeDocument/2006/relationships/tags" Target="../tags/tag1365.xml"/><Relationship Id="rId28" Type="http://schemas.openxmlformats.org/officeDocument/2006/relationships/tags" Target="../tags/tag1364.xml"/><Relationship Id="rId27" Type="http://schemas.openxmlformats.org/officeDocument/2006/relationships/tags" Target="../tags/tag1363.xml"/><Relationship Id="rId26" Type="http://schemas.openxmlformats.org/officeDocument/2006/relationships/tags" Target="../tags/tag1362.xml"/><Relationship Id="rId25" Type="http://schemas.openxmlformats.org/officeDocument/2006/relationships/tags" Target="../tags/tag1361.xml"/><Relationship Id="rId24" Type="http://schemas.openxmlformats.org/officeDocument/2006/relationships/tags" Target="../tags/tag1360.xml"/><Relationship Id="rId23" Type="http://schemas.openxmlformats.org/officeDocument/2006/relationships/tags" Target="../tags/tag1359.xml"/><Relationship Id="rId22" Type="http://schemas.openxmlformats.org/officeDocument/2006/relationships/tags" Target="../tags/tag1358.xml"/><Relationship Id="rId21" Type="http://schemas.openxmlformats.org/officeDocument/2006/relationships/tags" Target="../tags/tag1357.xml"/><Relationship Id="rId20" Type="http://schemas.openxmlformats.org/officeDocument/2006/relationships/tags" Target="../tags/tag1356.xml"/><Relationship Id="rId2" Type="http://schemas.openxmlformats.org/officeDocument/2006/relationships/tags" Target="../tags/tag1338.xml"/><Relationship Id="rId19" Type="http://schemas.openxmlformats.org/officeDocument/2006/relationships/tags" Target="../tags/tag1355.xml"/><Relationship Id="rId18" Type="http://schemas.openxmlformats.org/officeDocument/2006/relationships/tags" Target="../tags/tag1354.xml"/><Relationship Id="rId17" Type="http://schemas.openxmlformats.org/officeDocument/2006/relationships/tags" Target="../tags/tag1353.xml"/><Relationship Id="rId16" Type="http://schemas.openxmlformats.org/officeDocument/2006/relationships/tags" Target="../tags/tag1352.xml"/><Relationship Id="rId15" Type="http://schemas.openxmlformats.org/officeDocument/2006/relationships/tags" Target="../tags/tag1351.xml"/><Relationship Id="rId14" Type="http://schemas.openxmlformats.org/officeDocument/2006/relationships/tags" Target="../tags/tag1350.xml"/><Relationship Id="rId13" Type="http://schemas.openxmlformats.org/officeDocument/2006/relationships/tags" Target="../tags/tag1349.xml"/><Relationship Id="rId12" Type="http://schemas.openxmlformats.org/officeDocument/2006/relationships/tags" Target="../tags/tag1348.xml"/><Relationship Id="rId11" Type="http://schemas.openxmlformats.org/officeDocument/2006/relationships/tags" Target="../tags/tag1347.xml"/><Relationship Id="rId107" Type="http://schemas.openxmlformats.org/officeDocument/2006/relationships/slideLayout" Target="../slideLayouts/slideLayout6.xml"/><Relationship Id="rId106" Type="http://schemas.openxmlformats.org/officeDocument/2006/relationships/tags" Target="../tags/tag1442.xml"/><Relationship Id="rId105" Type="http://schemas.openxmlformats.org/officeDocument/2006/relationships/tags" Target="../tags/tag1441.xml"/><Relationship Id="rId104" Type="http://schemas.openxmlformats.org/officeDocument/2006/relationships/tags" Target="../tags/tag1440.xml"/><Relationship Id="rId103" Type="http://schemas.openxmlformats.org/officeDocument/2006/relationships/tags" Target="../tags/tag1439.xml"/><Relationship Id="rId102" Type="http://schemas.openxmlformats.org/officeDocument/2006/relationships/tags" Target="../tags/tag1438.xml"/><Relationship Id="rId101" Type="http://schemas.openxmlformats.org/officeDocument/2006/relationships/tags" Target="../tags/tag1437.xml"/><Relationship Id="rId100" Type="http://schemas.openxmlformats.org/officeDocument/2006/relationships/tags" Target="../tags/tag1436.xml"/><Relationship Id="rId10" Type="http://schemas.openxmlformats.org/officeDocument/2006/relationships/tags" Target="../tags/tag1346.xml"/><Relationship Id="rId1" Type="http://schemas.openxmlformats.org/officeDocument/2006/relationships/tags" Target="../tags/tag133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tags" Target="../tags/tag1448.xml"/><Relationship Id="rId6" Type="http://schemas.openxmlformats.org/officeDocument/2006/relationships/tags" Target="../tags/tag1447.xml"/><Relationship Id="rId5" Type="http://schemas.openxmlformats.org/officeDocument/2006/relationships/tags" Target="../tags/tag1446.xml"/><Relationship Id="rId4" Type="http://schemas.openxmlformats.org/officeDocument/2006/relationships/tags" Target="../tags/tag1445.xml"/><Relationship Id="rId3" Type="http://schemas.openxmlformats.org/officeDocument/2006/relationships/tags" Target="../tags/tag1444.xml"/><Relationship Id="rId2" Type="http://schemas.openxmlformats.org/officeDocument/2006/relationships/image" Target="../media/image121.png"/><Relationship Id="rId1" Type="http://schemas.openxmlformats.org/officeDocument/2006/relationships/tags" Target="../tags/tag1443.xml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1454.xml"/><Relationship Id="rId5" Type="http://schemas.openxmlformats.org/officeDocument/2006/relationships/tags" Target="../tags/tag1453.xml"/><Relationship Id="rId4" Type="http://schemas.openxmlformats.org/officeDocument/2006/relationships/tags" Target="../tags/tag1452.xml"/><Relationship Id="rId3" Type="http://schemas.openxmlformats.org/officeDocument/2006/relationships/tags" Target="../tags/tag1451.xml"/><Relationship Id="rId2" Type="http://schemas.openxmlformats.org/officeDocument/2006/relationships/tags" Target="../tags/tag1450.xml"/><Relationship Id="rId1" Type="http://schemas.openxmlformats.org/officeDocument/2006/relationships/tags" Target="../tags/tag1449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tags" Target="../tags/tag1461.xml"/><Relationship Id="rId8" Type="http://schemas.openxmlformats.org/officeDocument/2006/relationships/tags" Target="../tags/tag1460.xml"/><Relationship Id="rId7" Type="http://schemas.openxmlformats.org/officeDocument/2006/relationships/image" Target="../media/image122.wmf"/><Relationship Id="rId6" Type="http://schemas.openxmlformats.org/officeDocument/2006/relationships/oleObject" Target="../embeddings/oleObject66.bin"/><Relationship Id="rId56" Type="http://schemas.openxmlformats.org/officeDocument/2006/relationships/vmlDrawing" Target="../drawings/vmlDrawing28.vml"/><Relationship Id="rId55" Type="http://schemas.openxmlformats.org/officeDocument/2006/relationships/slideLayout" Target="../slideLayouts/slideLayout6.xml"/><Relationship Id="rId54" Type="http://schemas.openxmlformats.org/officeDocument/2006/relationships/tags" Target="../tags/tag1506.xml"/><Relationship Id="rId53" Type="http://schemas.openxmlformats.org/officeDocument/2006/relationships/tags" Target="../tags/tag1505.xml"/><Relationship Id="rId52" Type="http://schemas.openxmlformats.org/officeDocument/2006/relationships/tags" Target="../tags/tag1504.xml"/><Relationship Id="rId51" Type="http://schemas.openxmlformats.org/officeDocument/2006/relationships/tags" Target="../tags/tag1503.xml"/><Relationship Id="rId50" Type="http://schemas.openxmlformats.org/officeDocument/2006/relationships/tags" Target="../tags/tag1502.xml"/><Relationship Id="rId5" Type="http://schemas.openxmlformats.org/officeDocument/2006/relationships/tags" Target="../tags/tag1459.xml"/><Relationship Id="rId49" Type="http://schemas.openxmlformats.org/officeDocument/2006/relationships/tags" Target="../tags/tag1501.xml"/><Relationship Id="rId48" Type="http://schemas.openxmlformats.org/officeDocument/2006/relationships/tags" Target="../tags/tag1500.xml"/><Relationship Id="rId47" Type="http://schemas.openxmlformats.org/officeDocument/2006/relationships/tags" Target="../tags/tag1499.xml"/><Relationship Id="rId46" Type="http://schemas.openxmlformats.org/officeDocument/2006/relationships/tags" Target="../tags/tag1498.xml"/><Relationship Id="rId45" Type="http://schemas.openxmlformats.org/officeDocument/2006/relationships/tags" Target="../tags/tag1497.xml"/><Relationship Id="rId44" Type="http://schemas.openxmlformats.org/officeDocument/2006/relationships/tags" Target="../tags/tag1496.xml"/><Relationship Id="rId43" Type="http://schemas.openxmlformats.org/officeDocument/2006/relationships/tags" Target="../tags/tag1495.xml"/><Relationship Id="rId42" Type="http://schemas.openxmlformats.org/officeDocument/2006/relationships/tags" Target="../tags/tag1494.xml"/><Relationship Id="rId41" Type="http://schemas.openxmlformats.org/officeDocument/2006/relationships/tags" Target="../tags/tag1493.xml"/><Relationship Id="rId40" Type="http://schemas.openxmlformats.org/officeDocument/2006/relationships/tags" Target="../tags/tag1492.xml"/><Relationship Id="rId4" Type="http://schemas.openxmlformats.org/officeDocument/2006/relationships/tags" Target="../tags/tag1458.xml"/><Relationship Id="rId39" Type="http://schemas.openxmlformats.org/officeDocument/2006/relationships/tags" Target="../tags/tag1491.xml"/><Relationship Id="rId38" Type="http://schemas.openxmlformats.org/officeDocument/2006/relationships/tags" Target="../tags/tag1490.xml"/><Relationship Id="rId37" Type="http://schemas.openxmlformats.org/officeDocument/2006/relationships/tags" Target="../tags/tag1489.xml"/><Relationship Id="rId36" Type="http://schemas.openxmlformats.org/officeDocument/2006/relationships/tags" Target="../tags/tag1488.xml"/><Relationship Id="rId35" Type="http://schemas.openxmlformats.org/officeDocument/2006/relationships/tags" Target="../tags/tag1487.xml"/><Relationship Id="rId34" Type="http://schemas.openxmlformats.org/officeDocument/2006/relationships/tags" Target="../tags/tag1486.xml"/><Relationship Id="rId33" Type="http://schemas.openxmlformats.org/officeDocument/2006/relationships/tags" Target="../tags/tag1485.xml"/><Relationship Id="rId32" Type="http://schemas.openxmlformats.org/officeDocument/2006/relationships/tags" Target="../tags/tag1484.xml"/><Relationship Id="rId31" Type="http://schemas.openxmlformats.org/officeDocument/2006/relationships/tags" Target="../tags/tag1483.xml"/><Relationship Id="rId30" Type="http://schemas.openxmlformats.org/officeDocument/2006/relationships/tags" Target="../tags/tag1482.xml"/><Relationship Id="rId3" Type="http://schemas.openxmlformats.org/officeDocument/2006/relationships/tags" Target="../tags/tag1457.xml"/><Relationship Id="rId29" Type="http://schemas.openxmlformats.org/officeDocument/2006/relationships/tags" Target="../tags/tag1481.xml"/><Relationship Id="rId28" Type="http://schemas.openxmlformats.org/officeDocument/2006/relationships/tags" Target="../tags/tag1480.xml"/><Relationship Id="rId27" Type="http://schemas.openxmlformats.org/officeDocument/2006/relationships/tags" Target="../tags/tag1479.xml"/><Relationship Id="rId26" Type="http://schemas.openxmlformats.org/officeDocument/2006/relationships/tags" Target="../tags/tag1478.xml"/><Relationship Id="rId25" Type="http://schemas.openxmlformats.org/officeDocument/2006/relationships/tags" Target="../tags/tag1477.xml"/><Relationship Id="rId24" Type="http://schemas.openxmlformats.org/officeDocument/2006/relationships/tags" Target="../tags/tag1476.xml"/><Relationship Id="rId23" Type="http://schemas.openxmlformats.org/officeDocument/2006/relationships/tags" Target="../tags/tag1475.xml"/><Relationship Id="rId22" Type="http://schemas.openxmlformats.org/officeDocument/2006/relationships/tags" Target="../tags/tag1474.xml"/><Relationship Id="rId21" Type="http://schemas.openxmlformats.org/officeDocument/2006/relationships/tags" Target="../tags/tag1473.xml"/><Relationship Id="rId20" Type="http://schemas.openxmlformats.org/officeDocument/2006/relationships/tags" Target="../tags/tag1472.xml"/><Relationship Id="rId2" Type="http://schemas.openxmlformats.org/officeDocument/2006/relationships/tags" Target="../tags/tag1456.xml"/><Relationship Id="rId19" Type="http://schemas.openxmlformats.org/officeDocument/2006/relationships/tags" Target="../tags/tag1471.xml"/><Relationship Id="rId18" Type="http://schemas.openxmlformats.org/officeDocument/2006/relationships/tags" Target="../tags/tag1470.xml"/><Relationship Id="rId17" Type="http://schemas.openxmlformats.org/officeDocument/2006/relationships/tags" Target="../tags/tag1469.xml"/><Relationship Id="rId16" Type="http://schemas.openxmlformats.org/officeDocument/2006/relationships/tags" Target="../tags/tag1468.xml"/><Relationship Id="rId15" Type="http://schemas.openxmlformats.org/officeDocument/2006/relationships/tags" Target="../tags/tag1467.xml"/><Relationship Id="rId14" Type="http://schemas.openxmlformats.org/officeDocument/2006/relationships/tags" Target="../tags/tag1466.xml"/><Relationship Id="rId13" Type="http://schemas.openxmlformats.org/officeDocument/2006/relationships/tags" Target="../tags/tag1465.xml"/><Relationship Id="rId12" Type="http://schemas.openxmlformats.org/officeDocument/2006/relationships/tags" Target="../tags/tag1464.xml"/><Relationship Id="rId11" Type="http://schemas.openxmlformats.org/officeDocument/2006/relationships/tags" Target="../tags/tag1463.xml"/><Relationship Id="rId10" Type="http://schemas.openxmlformats.org/officeDocument/2006/relationships/tags" Target="../tags/tag1462.xml"/><Relationship Id="rId1" Type="http://schemas.openxmlformats.org/officeDocument/2006/relationships/tags" Target="../tags/tag1455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1513.xml"/><Relationship Id="rId8" Type="http://schemas.openxmlformats.org/officeDocument/2006/relationships/tags" Target="../tags/tag1512.xml"/><Relationship Id="rId7" Type="http://schemas.openxmlformats.org/officeDocument/2006/relationships/tags" Target="../tags/tag1511.xml"/><Relationship Id="rId6" Type="http://schemas.openxmlformats.org/officeDocument/2006/relationships/image" Target="../media/image124.png"/><Relationship Id="rId5" Type="http://schemas.openxmlformats.org/officeDocument/2006/relationships/tags" Target="../tags/tag1510.xml"/><Relationship Id="rId4" Type="http://schemas.openxmlformats.org/officeDocument/2006/relationships/image" Target="../media/image123.png"/><Relationship Id="rId3" Type="http://schemas.openxmlformats.org/officeDocument/2006/relationships/tags" Target="../tags/tag1509.xml"/><Relationship Id="rId2" Type="http://schemas.openxmlformats.org/officeDocument/2006/relationships/tags" Target="../tags/tag1508.xml"/><Relationship Id="rId13" Type="http://schemas.openxmlformats.org/officeDocument/2006/relationships/slideLayout" Target="../slideLayouts/slideLayout6.xml"/><Relationship Id="rId12" Type="http://schemas.openxmlformats.org/officeDocument/2006/relationships/tags" Target="../tags/tag1516.xml"/><Relationship Id="rId11" Type="http://schemas.openxmlformats.org/officeDocument/2006/relationships/tags" Target="../tags/tag1515.xml"/><Relationship Id="rId10" Type="http://schemas.openxmlformats.org/officeDocument/2006/relationships/tags" Target="../tags/tag1514.xml"/><Relationship Id="rId1" Type="http://schemas.openxmlformats.org/officeDocument/2006/relationships/tags" Target="../tags/tag1507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tags" Target="../tags/tag1524.xml"/><Relationship Id="rId8" Type="http://schemas.openxmlformats.org/officeDocument/2006/relationships/tags" Target="../tags/tag1523.xml"/><Relationship Id="rId7" Type="http://schemas.openxmlformats.org/officeDocument/2006/relationships/tags" Target="../tags/tag1522.xml"/><Relationship Id="rId6" Type="http://schemas.openxmlformats.org/officeDocument/2006/relationships/image" Target="../media/image125.png"/><Relationship Id="rId5" Type="http://schemas.openxmlformats.org/officeDocument/2006/relationships/tags" Target="../tags/tag1521.xml"/><Relationship Id="rId4" Type="http://schemas.openxmlformats.org/officeDocument/2006/relationships/tags" Target="../tags/tag1520.xml"/><Relationship Id="rId3" Type="http://schemas.openxmlformats.org/officeDocument/2006/relationships/tags" Target="../tags/tag1519.xml"/><Relationship Id="rId2" Type="http://schemas.openxmlformats.org/officeDocument/2006/relationships/tags" Target="../tags/tag1518.xml"/><Relationship Id="rId10" Type="http://schemas.openxmlformats.org/officeDocument/2006/relationships/slideLayout" Target="../slideLayouts/slideLayout6.xml"/><Relationship Id="rId1" Type="http://schemas.openxmlformats.org/officeDocument/2006/relationships/tags" Target="../tags/tag151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78.xml"/><Relationship Id="rId1" Type="http://schemas.openxmlformats.org/officeDocument/2006/relationships/tags" Target="../tags/tag69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tags" Target="../tags/tag1531.xml"/><Relationship Id="rId8" Type="http://schemas.openxmlformats.org/officeDocument/2006/relationships/tags" Target="../tags/tag1530.xml"/><Relationship Id="rId7" Type="http://schemas.openxmlformats.org/officeDocument/2006/relationships/tags" Target="../tags/tag1529.xml"/><Relationship Id="rId6" Type="http://schemas.openxmlformats.org/officeDocument/2006/relationships/image" Target="../media/image127.png"/><Relationship Id="rId5" Type="http://schemas.openxmlformats.org/officeDocument/2006/relationships/tags" Target="../tags/tag1528.xml"/><Relationship Id="rId4" Type="http://schemas.openxmlformats.org/officeDocument/2006/relationships/tags" Target="../tags/tag1527.xml"/><Relationship Id="rId3" Type="http://schemas.openxmlformats.org/officeDocument/2006/relationships/tags" Target="../tags/tag1526.xml"/><Relationship Id="rId27" Type="http://schemas.openxmlformats.org/officeDocument/2006/relationships/slideLayout" Target="../slideLayouts/slideLayout6.xml"/><Relationship Id="rId26" Type="http://schemas.openxmlformats.org/officeDocument/2006/relationships/tags" Target="../tags/tag1548.xml"/><Relationship Id="rId25" Type="http://schemas.openxmlformats.org/officeDocument/2006/relationships/tags" Target="../tags/tag1547.xml"/><Relationship Id="rId24" Type="http://schemas.openxmlformats.org/officeDocument/2006/relationships/tags" Target="../tags/tag1546.xml"/><Relationship Id="rId23" Type="http://schemas.openxmlformats.org/officeDocument/2006/relationships/tags" Target="../tags/tag1545.xml"/><Relationship Id="rId22" Type="http://schemas.openxmlformats.org/officeDocument/2006/relationships/tags" Target="../tags/tag1544.xml"/><Relationship Id="rId21" Type="http://schemas.openxmlformats.org/officeDocument/2006/relationships/tags" Target="../tags/tag1543.xml"/><Relationship Id="rId20" Type="http://schemas.openxmlformats.org/officeDocument/2006/relationships/tags" Target="../tags/tag1542.xml"/><Relationship Id="rId2" Type="http://schemas.openxmlformats.org/officeDocument/2006/relationships/image" Target="../media/image126.png"/><Relationship Id="rId19" Type="http://schemas.openxmlformats.org/officeDocument/2006/relationships/tags" Target="../tags/tag1541.xml"/><Relationship Id="rId18" Type="http://schemas.openxmlformats.org/officeDocument/2006/relationships/tags" Target="../tags/tag1540.xml"/><Relationship Id="rId17" Type="http://schemas.openxmlformats.org/officeDocument/2006/relationships/tags" Target="../tags/tag1539.xml"/><Relationship Id="rId16" Type="http://schemas.openxmlformats.org/officeDocument/2006/relationships/tags" Target="../tags/tag1538.xml"/><Relationship Id="rId15" Type="http://schemas.openxmlformats.org/officeDocument/2006/relationships/tags" Target="../tags/tag1537.xml"/><Relationship Id="rId14" Type="http://schemas.openxmlformats.org/officeDocument/2006/relationships/tags" Target="../tags/tag1536.xml"/><Relationship Id="rId13" Type="http://schemas.openxmlformats.org/officeDocument/2006/relationships/tags" Target="../tags/tag1535.xml"/><Relationship Id="rId12" Type="http://schemas.openxmlformats.org/officeDocument/2006/relationships/tags" Target="../tags/tag1534.xml"/><Relationship Id="rId11" Type="http://schemas.openxmlformats.org/officeDocument/2006/relationships/tags" Target="../tags/tag1533.xml"/><Relationship Id="rId10" Type="http://schemas.openxmlformats.org/officeDocument/2006/relationships/tags" Target="../tags/tag1532.xml"/><Relationship Id="rId1" Type="http://schemas.openxmlformats.org/officeDocument/2006/relationships/tags" Target="../tags/tag1525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tags" Target="../tags/tag1555.xml"/><Relationship Id="rId8" Type="http://schemas.openxmlformats.org/officeDocument/2006/relationships/tags" Target="../tags/tag1554.xml"/><Relationship Id="rId7" Type="http://schemas.openxmlformats.org/officeDocument/2006/relationships/tags" Target="../tags/tag1553.xml"/><Relationship Id="rId6" Type="http://schemas.openxmlformats.org/officeDocument/2006/relationships/image" Target="../media/image128.emf"/><Relationship Id="rId5" Type="http://schemas.openxmlformats.org/officeDocument/2006/relationships/oleObject" Target="../embeddings/oleObject67.bin"/><Relationship Id="rId4" Type="http://schemas.openxmlformats.org/officeDocument/2006/relationships/tags" Target="../tags/tag1552.xml"/><Relationship Id="rId3" Type="http://schemas.openxmlformats.org/officeDocument/2006/relationships/tags" Target="../tags/tag1551.xml"/><Relationship Id="rId2" Type="http://schemas.openxmlformats.org/officeDocument/2006/relationships/tags" Target="../tags/tag1550.xml"/><Relationship Id="rId16" Type="http://schemas.openxmlformats.org/officeDocument/2006/relationships/vmlDrawing" Target="../drawings/vmlDrawing29.vml"/><Relationship Id="rId15" Type="http://schemas.openxmlformats.org/officeDocument/2006/relationships/slideLayout" Target="../slideLayouts/slideLayout6.xml"/><Relationship Id="rId14" Type="http://schemas.openxmlformats.org/officeDocument/2006/relationships/tags" Target="../tags/tag1559.xml"/><Relationship Id="rId13" Type="http://schemas.openxmlformats.org/officeDocument/2006/relationships/image" Target="../media/image129.jpeg"/><Relationship Id="rId12" Type="http://schemas.openxmlformats.org/officeDocument/2006/relationships/tags" Target="../tags/tag1558.xml"/><Relationship Id="rId11" Type="http://schemas.openxmlformats.org/officeDocument/2006/relationships/tags" Target="../tags/tag1557.xml"/><Relationship Id="rId10" Type="http://schemas.openxmlformats.org/officeDocument/2006/relationships/tags" Target="../tags/tag1556.xml"/><Relationship Id="rId1" Type="http://schemas.openxmlformats.org/officeDocument/2006/relationships/tags" Target="../tags/tag1549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1568.xml"/><Relationship Id="rId8" Type="http://schemas.openxmlformats.org/officeDocument/2006/relationships/tags" Target="../tags/tag1567.xml"/><Relationship Id="rId7" Type="http://schemas.openxmlformats.org/officeDocument/2006/relationships/tags" Target="../tags/tag1566.xml"/><Relationship Id="rId6" Type="http://schemas.openxmlformats.org/officeDocument/2006/relationships/tags" Target="../tags/tag1565.xml"/><Relationship Id="rId5" Type="http://schemas.openxmlformats.org/officeDocument/2006/relationships/tags" Target="../tags/tag1564.xml"/><Relationship Id="rId4" Type="http://schemas.openxmlformats.org/officeDocument/2006/relationships/tags" Target="../tags/tag1563.xml"/><Relationship Id="rId3" Type="http://schemas.openxmlformats.org/officeDocument/2006/relationships/tags" Target="../tags/tag1562.xml"/><Relationship Id="rId2" Type="http://schemas.openxmlformats.org/officeDocument/2006/relationships/tags" Target="../tags/tag1561.xml"/><Relationship Id="rId11" Type="http://schemas.openxmlformats.org/officeDocument/2006/relationships/slideLayout" Target="../slideLayouts/slideLayout5.xml"/><Relationship Id="rId10" Type="http://schemas.openxmlformats.org/officeDocument/2006/relationships/tags" Target="../tags/tag1569.xml"/><Relationship Id="rId1" Type="http://schemas.openxmlformats.org/officeDocument/2006/relationships/tags" Target="../tags/tag1560.xml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1573.xml"/><Relationship Id="rId3" Type="http://schemas.openxmlformats.org/officeDocument/2006/relationships/tags" Target="../tags/tag1572.xml"/><Relationship Id="rId2" Type="http://schemas.openxmlformats.org/officeDocument/2006/relationships/tags" Target="../tags/tag1571.xml"/><Relationship Id="rId1" Type="http://schemas.openxmlformats.org/officeDocument/2006/relationships/tags" Target="../tags/tag1570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2.emf"/><Relationship Id="rId8" Type="http://schemas.openxmlformats.org/officeDocument/2006/relationships/oleObject" Target="../embeddings/oleObject69.bin"/><Relationship Id="rId7" Type="http://schemas.openxmlformats.org/officeDocument/2006/relationships/tags" Target="../tags/tag1577.xml"/><Relationship Id="rId6" Type="http://schemas.openxmlformats.org/officeDocument/2006/relationships/image" Target="../media/image131.emf"/><Relationship Id="rId5" Type="http://schemas.openxmlformats.org/officeDocument/2006/relationships/oleObject" Target="../embeddings/oleObject68.bin"/><Relationship Id="rId4" Type="http://schemas.openxmlformats.org/officeDocument/2006/relationships/tags" Target="../tags/tag1576.xml"/><Relationship Id="rId3" Type="http://schemas.openxmlformats.org/officeDocument/2006/relationships/tags" Target="../tags/tag1575.xml"/><Relationship Id="rId2" Type="http://schemas.openxmlformats.org/officeDocument/2006/relationships/image" Target="../media/image130.png"/><Relationship Id="rId16" Type="http://schemas.openxmlformats.org/officeDocument/2006/relationships/vmlDrawing" Target="../drawings/vmlDrawing30.vml"/><Relationship Id="rId15" Type="http://schemas.openxmlformats.org/officeDocument/2006/relationships/slideLayout" Target="../slideLayouts/slideLayout6.xml"/><Relationship Id="rId14" Type="http://schemas.openxmlformats.org/officeDocument/2006/relationships/tags" Target="../tags/tag1581.xml"/><Relationship Id="rId13" Type="http://schemas.openxmlformats.org/officeDocument/2006/relationships/image" Target="../media/image133.png"/><Relationship Id="rId12" Type="http://schemas.openxmlformats.org/officeDocument/2006/relationships/tags" Target="../tags/tag1580.xml"/><Relationship Id="rId11" Type="http://schemas.openxmlformats.org/officeDocument/2006/relationships/tags" Target="../tags/tag1579.xml"/><Relationship Id="rId10" Type="http://schemas.openxmlformats.org/officeDocument/2006/relationships/tags" Target="../tags/tag1578.xml"/><Relationship Id="rId1" Type="http://schemas.openxmlformats.org/officeDocument/2006/relationships/tags" Target="../tags/tag1574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6.xml"/><Relationship Id="rId7" Type="http://schemas.openxmlformats.org/officeDocument/2006/relationships/tags" Target="../tags/tag1586.xml"/><Relationship Id="rId6" Type="http://schemas.openxmlformats.org/officeDocument/2006/relationships/image" Target="../media/image135.png"/><Relationship Id="rId5" Type="http://schemas.openxmlformats.org/officeDocument/2006/relationships/tags" Target="../tags/tag1585.xml"/><Relationship Id="rId4" Type="http://schemas.openxmlformats.org/officeDocument/2006/relationships/tags" Target="../tags/tag1584.xml"/><Relationship Id="rId3" Type="http://schemas.openxmlformats.org/officeDocument/2006/relationships/tags" Target="../tags/tag1583.xml"/><Relationship Id="rId2" Type="http://schemas.openxmlformats.org/officeDocument/2006/relationships/image" Target="../media/image134.png"/><Relationship Id="rId1" Type="http://schemas.openxmlformats.org/officeDocument/2006/relationships/tags" Target="../tags/tag1582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1595.xml"/><Relationship Id="rId8" Type="http://schemas.openxmlformats.org/officeDocument/2006/relationships/tags" Target="../tags/tag1594.xml"/><Relationship Id="rId7" Type="http://schemas.openxmlformats.org/officeDocument/2006/relationships/tags" Target="../tags/tag1593.xml"/><Relationship Id="rId6" Type="http://schemas.openxmlformats.org/officeDocument/2006/relationships/tags" Target="../tags/tag1592.xml"/><Relationship Id="rId5" Type="http://schemas.openxmlformats.org/officeDocument/2006/relationships/tags" Target="../tags/tag1591.xml"/><Relationship Id="rId4" Type="http://schemas.openxmlformats.org/officeDocument/2006/relationships/tags" Target="../tags/tag1590.xml"/><Relationship Id="rId3" Type="http://schemas.openxmlformats.org/officeDocument/2006/relationships/tags" Target="../tags/tag1589.xml"/><Relationship Id="rId2" Type="http://schemas.openxmlformats.org/officeDocument/2006/relationships/tags" Target="../tags/tag1588.xml"/><Relationship Id="rId16" Type="http://schemas.openxmlformats.org/officeDocument/2006/relationships/notesSlide" Target="../notesSlides/notesSlide21.xml"/><Relationship Id="rId15" Type="http://schemas.openxmlformats.org/officeDocument/2006/relationships/slideLayout" Target="../slideLayouts/slideLayout6.xml"/><Relationship Id="rId14" Type="http://schemas.openxmlformats.org/officeDocument/2006/relationships/tags" Target="../tags/tag1600.xml"/><Relationship Id="rId13" Type="http://schemas.openxmlformats.org/officeDocument/2006/relationships/tags" Target="../tags/tag1599.xml"/><Relationship Id="rId12" Type="http://schemas.openxmlformats.org/officeDocument/2006/relationships/tags" Target="../tags/tag1598.xml"/><Relationship Id="rId11" Type="http://schemas.openxmlformats.org/officeDocument/2006/relationships/tags" Target="../tags/tag1597.xml"/><Relationship Id="rId10" Type="http://schemas.openxmlformats.org/officeDocument/2006/relationships/tags" Target="../tags/tag1596.xml"/><Relationship Id="rId1" Type="http://schemas.openxmlformats.org/officeDocument/2006/relationships/tags" Target="../tags/tag1587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tags" Target="../tags/tag1607.xml"/><Relationship Id="rId8" Type="http://schemas.openxmlformats.org/officeDocument/2006/relationships/tags" Target="../tags/tag1606.xml"/><Relationship Id="rId74" Type="http://schemas.openxmlformats.org/officeDocument/2006/relationships/notesSlide" Target="../notesSlides/notesSlide22.xml"/><Relationship Id="rId73" Type="http://schemas.openxmlformats.org/officeDocument/2006/relationships/vmlDrawing" Target="../drawings/vmlDrawing31.vml"/><Relationship Id="rId72" Type="http://schemas.openxmlformats.org/officeDocument/2006/relationships/slideLayout" Target="../slideLayouts/slideLayout6.xml"/><Relationship Id="rId71" Type="http://schemas.openxmlformats.org/officeDocument/2006/relationships/tags" Target="../tags/tag1669.xml"/><Relationship Id="rId70" Type="http://schemas.openxmlformats.org/officeDocument/2006/relationships/tags" Target="../tags/tag1668.xml"/><Relationship Id="rId7" Type="http://schemas.openxmlformats.org/officeDocument/2006/relationships/tags" Target="../tags/tag1605.xml"/><Relationship Id="rId69" Type="http://schemas.openxmlformats.org/officeDocument/2006/relationships/tags" Target="../tags/tag1667.xml"/><Relationship Id="rId68" Type="http://schemas.openxmlformats.org/officeDocument/2006/relationships/tags" Target="../tags/tag1666.xml"/><Relationship Id="rId67" Type="http://schemas.openxmlformats.org/officeDocument/2006/relationships/tags" Target="../tags/tag1665.xml"/><Relationship Id="rId66" Type="http://schemas.openxmlformats.org/officeDocument/2006/relationships/tags" Target="../tags/tag1664.xml"/><Relationship Id="rId65" Type="http://schemas.openxmlformats.org/officeDocument/2006/relationships/tags" Target="../tags/tag1663.xml"/><Relationship Id="rId64" Type="http://schemas.openxmlformats.org/officeDocument/2006/relationships/tags" Target="../tags/tag1662.xml"/><Relationship Id="rId63" Type="http://schemas.openxmlformats.org/officeDocument/2006/relationships/tags" Target="../tags/tag1661.xml"/><Relationship Id="rId62" Type="http://schemas.openxmlformats.org/officeDocument/2006/relationships/tags" Target="../tags/tag1660.xml"/><Relationship Id="rId61" Type="http://schemas.openxmlformats.org/officeDocument/2006/relationships/tags" Target="../tags/tag1659.xml"/><Relationship Id="rId60" Type="http://schemas.openxmlformats.org/officeDocument/2006/relationships/tags" Target="../tags/tag1658.xml"/><Relationship Id="rId6" Type="http://schemas.openxmlformats.org/officeDocument/2006/relationships/image" Target="../media/image136.png"/><Relationship Id="rId59" Type="http://schemas.openxmlformats.org/officeDocument/2006/relationships/tags" Target="../tags/tag1657.xml"/><Relationship Id="rId58" Type="http://schemas.openxmlformats.org/officeDocument/2006/relationships/tags" Target="../tags/tag1656.xml"/><Relationship Id="rId57" Type="http://schemas.openxmlformats.org/officeDocument/2006/relationships/tags" Target="../tags/tag1655.xml"/><Relationship Id="rId56" Type="http://schemas.openxmlformats.org/officeDocument/2006/relationships/tags" Target="../tags/tag1654.xml"/><Relationship Id="rId55" Type="http://schemas.openxmlformats.org/officeDocument/2006/relationships/tags" Target="../tags/tag1653.xml"/><Relationship Id="rId54" Type="http://schemas.openxmlformats.org/officeDocument/2006/relationships/tags" Target="../tags/tag1652.xml"/><Relationship Id="rId53" Type="http://schemas.openxmlformats.org/officeDocument/2006/relationships/tags" Target="../tags/tag1651.xml"/><Relationship Id="rId52" Type="http://schemas.openxmlformats.org/officeDocument/2006/relationships/tags" Target="../tags/tag1650.xml"/><Relationship Id="rId51" Type="http://schemas.openxmlformats.org/officeDocument/2006/relationships/tags" Target="../tags/tag1649.xml"/><Relationship Id="rId50" Type="http://schemas.openxmlformats.org/officeDocument/2006/relationships/tags" Target="../tags/tag1648.xml"/><Relationship Id="rId5" Type="http://schemas.openxmlformats.org/officeDocument/2006/relationships/oleObject" Target="../embeddings/oleObject70.bin"/><Relationship Id="rId49" Type="http://schemas.openxmlformats.org/officeDocument/2006/relationships/tags" Target="../tags/tag1647.xml"/><Relationship Id="rId48" Type="http://schemas.openxmlformats.org/officeDocument/2006/relationships/tags" Target="../tags/tag1646.xml"/><Relationship Id="rId47" Type="http://schemas.openxmlformats.org/officeDocument/2006/relationships/tags" Target="../tags/tag1645.xml"/><Relationship Id="rId46" Type="http://schemas.openxmlformats.org/officeDocument/2006/relationships/tags" Target="../tags/tag1644.xml"/><Relationship Id="rId45" Type="http://schemas.openxmlformats.org/officeDocument/2006/relationships/tags" Target="../tags/tag1643.xml"/><Relationship Id="rId44" Type="http://schemas.openxmlformats.org/officeDocument/2006/relationships/tags" Target="../tags/tag1642.xml"/><Relationship Id="rId43" Type="http://schemas.openxmlformats.org/officeDocument/2006/relationships/tags" Target="../tags/tag1641.xml"/><Relationship Id="rId42" Type="http://schemas.openxmlformats.org/officeDocument/2006/relationships/tags" Target="../tags/tag1640.xml"/><Relationship Id="rId41" Type="http://schemas.openxmlformats.org/officeDocument/2006/relationships/tags" Target="../tags/tag1639.xml"/><Relationship Id="rId40" Type="http://schemas.openxmlformats.org/officeDocument/2006/relationships/tags" Target="../tags/tag1638.xml"/><Relationship Id="rId4" Type="http://schemas.openxmlformats.org/officeDocument/2006/relationships/tags" Target="../tags/tag1604.xml"/><Relationship Id="rId39" Type="http://schemas.openxmlformats.org/officeDocument/2006/relationships/tags" Target="../tags/tag1637.xml"/><Relationship Id="rId38" Type="http://schemas.openxmlformats.org/officeDocument/2006/relationships/tags" Target="../tags/tag1636.xml"/><Relationship Id="rId37" Type="http://schemas.openxmlformats.org/officeDocument/2006/relationships/tags" Target="../tags/tag1635.xml"/><Relationship Id="rId36" Type="http://schemas.openxmlformats.org/officeDocument/2006/relationships/tags" Target="../tags/tag1634.xml"/><Relationship Id="rId35" Type="http://schemas.openxmlformats.org/officeDocument/2006/relationships/tags" Target="../tags/tag1633.xml"/><Relationship Id="rId34" Type="http://schemas.openxmlformats.org/officeDocument/2006/relationships/tags" Target="../tags/tag1632.xml"/><Relationship Id="rId33" Type="http://schemas.openxmlformats.org/officeDocument/2006/relationships/tags" Target="../tags/tag1631.xml"/><Relationship Id="rId32" Type="http://schemas.openxmlformats.org/officeDocument/2006/relationships/tags" Target="../tags/tag1630.xml"/><Relationship Id="rId31" Type="http://schemas.openxmlformats.org/officeDocument/2006/relationships/tags" Target="../tags/tag1629.xml"/><Relationship Id="rId30" Type="http://schemas.openxmlformats.org/officeDocument/2006/relationships/tags" Target="../tags/tag1628.xml"/><Relationship Id="rId3" Type="http://schemas.openxmlformats.org/officeDocument/2006/relationships/tags" Target="../tags/tag1603.xml"/><Relationship Id="rId29" Type="http://schemas.openxmlformats.org/officeDocument/2006/relationships/tags" Target="../tags/tag1627.xml"/><Relationship Id="rId28" Type="http://schemas.openxmlformats.org/officeDocument/2006/relationships/tags" Target="../tags/tag1626.xml"/><Relationship Id="rId27" Type="http://schemas.openxmlformats.org/officeDocument/2006/relationships/tags" Target="../tags/tag1625.xml"/><Relationship Id="rId26" Type="http://schemas.openxmlformats.org/officeDocument/2006/relationships/tags" Target="../tags/tag1624.xml"/><Relationship Id="rId25" Type="http://schemas.openxmlformats.org/officeDocument/2006/relationships/tags" Target="../tags/tag1623.xml"/><Relationship Id="rId24" Type="http://schemas.openxmlformats.org/officeDocument/2006/relationships/tags" Target="../tags/tag1622.xml"/><Relationship Id="rId23" Type="http://schemas.openxmlformats.org/officeDocument/2006/relationships/tags" Target="../tags/tag1621.xml"/><Relationship Id="rId22" Type="http://schemas.openxmlformats.org/officeDocument/2006/relationships/tags" Target="../tags/tag1620.xml"/><Relationship Id="rId21" Type="http://schemas.openxmlformats.org/officeDocument/2006/relationships/tags" Target="../tags/tag1619.xml"/><Relationship Id="rId20" Type="http://schemas.openxmlformats.org/officeDocument/2006/relationships/tags" Target="../tags/tag1618.xml"/><Relationship Id="rId2" Type="http://schemas.openxmlformats.org/officeDocument/2006/relationships/tags" Target="../tags/tag1602.xml"/><Relationship Id="rId19" Type="http://schemas.openxmlformats.org/officeDocument/2006/relationships/tags" Target="../tags/tag1617.xml"/><Relationship Id="rId18" Type="http://schemas.openxmlformats.org/officeDocument/2006/relationships/tags" Target="../tags/tag1616.xml"/><Relationship Id="rId17" Type="http://schemas.openxmlformats.org/officeDocument/2006/relationships/tags" Target="../tags/tag1615.xml"/><Relationship Id="rId16" Type="http://schemas.openxmlformats.org/officeDocument/2006/relationships/tags" Target="../tags/tag1614.xml"/><Relationship Id="rId15" Type="http://schemas.openxmlformats.org/officeDocument/2006/relationships/tags" Target="../tags/tag1613.xml"/><Relationship Id="rId14" Type="http://schemas.openxmlformats.org/officeDocument/2006/relationships/tags" Target="../tags/tag1612.xml"/><Relationship Id="rId13" Type="http://schemas.openxmlformats.org/officeDocument/2006/relationships/tags" Target="../tags/tag1611.xml"/><Relationship Id="rId12" Type="http://schemas.openxmlformats.org/officeDocument/2006/relationships/tags" Target="../tags/tag1610.xml"/><Relationship Id="rId11" Type="http://schemas.openxmlformats.org/officeDocument/2006/relationships/tags" Target="../tags/tag1609.xml"/><Relationship Id="rId10" Type="http://schemas.openxmlformats.org/officeDocument/2006/relationships/tags" Target="../tags/tag1608.xml"/><Relationship Id="rId1" Type="http://schemas.openxmlformats.org/officeDocument/2006/relationships/tags" Target="../tags/tag1601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tags" Target="../tags/tag1678.xml"/><Relationship Id="rId88" Type="http://schemas.openxmlformats.org/officeDocument/2006/relationships/notesSlide" Target="../notesSlides/notesSlide23.xml"/><Relationship Id="rId87" Type="http://schemas.openxmlformats.org/officeDocument/2006/relationships/slideLayout" Target="../slideLayouts/slideLayout6.xml"/><Relationship Id="rId86" Type="http://schemas.openxmlformats.org/officeDocument/2006/relationships/tags" Target="../tags/tag1755.xml"/><Relationship Id="rId85" Type="http://schemas.openxmlformats.org/officeDocument/2006/relationships/tags" Target="../tags/tag1754.xml"/><Relationship Id="rId84" Type="http://schemas.openxmlformats.org/officeDocument/2006/relationships/tags" Target="../tags/tag1753.xml"/><Relationship Id="rId83" Type="http://schemas.openxmlformats.org/officeDocument/2006/relationships/tags" Target="../tags/tag1752.xml"/><Relationship Id="rId82" Type="http://schemas.openxmlformats.org/officeDocument/2006/relationships/tags" Target="../tags/tag1751.xml"/><Relationship Id="rId81" Type="http://schemas.openxmlformats.org/officeDocument/2006/relationships/tags" Target="../tags/tag1750.xml"/><Relationship Id="rId80" Type="http://schemas.openxmlformats.org/officeDocument/2006/relationships/tags" Target="../tags/tag1749.xml"/><Relationship Id="rId8" Type="http://schemas.openxmlformats.org/officeDocument/2006/relationships/tags" Target="../tags/tag1677.xml"/><Relationship Id="rId79" Type="http://schemas.openxmlformats.org/officeDocument/2006/relationships/tags" Target="../tags/tag1748.xml"/><Relationship Id="rId78" Type="http://schemas.openxmlformats.org/officeDocument/2006/relationships/tags" Target="../tags/tag1747.xml"/><Relationship Id="rId77" Type="http://schemas.openxmlformats.org/officeDocument/2006/relationships/tags" Target="../tags/tag1746.xml"/><Relationship Id="rId76" Type="http://schemas.openxmlformats.org/officeDocument/2006/relationships/tags" Target="../tags/tag1745.xml"/><Relationship Id="rId75" Type="http://schemas.openxmlformats.org/officeDocument/2006/relationships/tags" Target="../tags/tag1744.xml"/><Relationship Id="rId74" Type="http://schemas.openxmlformats.org/officeDocument/2006/relationships/tags" Target="../tags/tag1743.xml"/><Relationship Id="rId73" Type="http://schemas.openxmlformats.org/officeDocument/2006/relationships/tags" Target="../tags/tag1742.xml"/><Relationship Id="rId72" Type="http://schemas.openxmlformats.org/officeDocument/2006/relationships/tags" Target="../tags/tag1741.xml"/><Relationship Id="rId71" Type="http://schemas.openxmlformats.org/officeDocument/2006/relationships/tags" Target="../tags/tag1740.xml"/><Relationship Id="rId70" Type="http://schemas.openxmlformats.org/officeDocument/2006/relationships/tags" Target="../tags/tag1739.xml"/><Relationship Id="rId7" Type="http://schemas.openxmlformats.org/officeDocument/2006/relationships/tags" Target="../tags/tag1676.xml"/><Relationship Id="rId69" Type="http://schemas.openxmlformats.org/officeDocument/2006/relationships/tags" Target="../tags/tag1738.xml"/><Relationship Id="rId68" Type="http://schemas.openxmlformats.org/officeDocument/2006/relationships/tags" Target="../tags/tag1737.xml"/><Relationship Id="rId67" Type="http://schemas.openxmlformats.org/officeDocument/2006/relationships/tags" Target="../tags/tag1736.xml"/><Relationship Id="rId66" Type="http://schemas.openxmlformats.org/officeDocument/2006/relationships/tags" Target="../tags/tag1735.xml"/><Relationship Id="rId65" Type="http://schemas.openxmlformats.org/officeDocument/2006/relationships/tags" Target="../tags/tag1734.xml"/><Relationship Id="rId64" Type="http://schemas.openxmlformats.org/officeDocument/2006/relationships/tags" Target="../tags/tag1733.xml"/><Relationship Id="rId63" Type="http://schemas.openxmlformats.org/officeDocument/2006/relationships/tags" Target="../tags/tag1732.xml"/><Relationship Id="rId62" Type="http://schemas.openxmlformats.org/officeDocument/2006/relationships/tags" Target="../tags/tag1731.xml"/><Relationship Id="rId61" Type="http://schemas.openxmlformats.org/officeDocument/2006/relationships/tags" Target="../tags/tag1730.xml"/><Relationship Id="rId60" Type="http://schemas.openxmlformats.org/officeDocument/2006/relationships/tags" Target="../tags/tag1729.xml"/><Relationship Id="rId6" Type="http://schemas.openxmlformats.org/officeDocument/2006/relationships/tags" Target="../tags/tag1675.xml"/><Relationship Id="rId59" Type="http://schemas.openxmlformats.org/officeDocument/2006/relationships/tags" Target="../tags/tag1728.xml"/><Relationship Id="rId58" Type="http://schemas.openxmlformats.org/officeDocument/2006/relationships/tags" Target="../tags/tag1727.xml"/><Relationship Id="rId57" Type="http://schemas.openxmlformats.org/officeDocument/2006/relationships/tags" Target="../tags/tag1726.xml"/><Relationship Id="rId56" Type="http://schemas.openxmlformats.org/officeDocument/2006/relationships/tags" Target="../tags/tag1725.xml"/><Relationship Id="rId55" Type="http://schemas.openxmlformats.org/officeDocument/2006/relationships/tags" Target="../tags/tag1724.xml"/><Relationship Id="rId54" Type="http://schemas.openxmlformats.org/officeDocument/2006/relationships/tags" Target="../tags/tag1723.xml"/><Relationship Id="rId53" Type="http://schemas.openxmlformats.org/officeDocument/2006/relationships/tags" Target="../tags/tag1722.xml"/><Relationship Id="rId52" Type="http://schemas.openxmlformats.org/officeDocument/2006/relationships/tags" Target="../tags/tag1721.xml"/><Relationship Id="rId51" Type="http://schemas.openxmlformats.org/officeDocument/2006/relationships/tags" Target="../tags/tag1720.xml"/><Relationship Id="rId50" Type="http://schemas.openxmlformats.org/officeDocument/2006/relationships/tags" Target="../tags/tag1719.xml"/><Relationship Id="rId5" Type="http://schemas.openxmlformats.org/officeDocument/2006/relationships/tags" Target="../tags/tag1674.xml"/><Relationship Id="rId49" Type="http://schemas.openxmlformats.org/officeDocument/2006/relationships/tags" Target="../tags/tag1718.xml"/><Relationship Id="rId48" Type="http://schemas.openxmlformats.org/officeDocument/2006/relationships/tags" Target="../tags/tag1717.xml"/><Relationship Id="rId47" Type="http://schemas.openxmlformats.org/officeDocument/2006/relationships/tags" Target="../tags/tag1716.xml"/><Relationship Id="rId46" Type="http://schemas.openxmlformats.org/officeDocument/2006/relationships/tags" Target="../tags/tag1715.xml"/><Relationship Id="rId45" Type="http://schemas.openxmlformats.org/officeDocument/2006/relationships/tags" Target="../tags/tag1714.xml"/><Relationship Id="rId44" Type="http://schemas.openxmlformats.org/officeDocument/2006/relationships/tags" Target="../tags/tag1713.xml"/><Relationship Id="rId43" Type="http://schemas.openxmlformats.org/officeDocument/2006/relationships/tags" Target="../tags/tag1712.xml"/><Relationship Id="rId42" Type="http://schemas.openxmlformats.org/officeDocument/2006/relationships/tags" Target="../tags/tag1711.xml"/><Relationship Id="rId41" Type="http://schemas.openxmlformats.org/officeDocument/2006/relationships/tags" Target="../tags/tag1710.xml"/><Relationship Id="rId40" Type="http://schemas.openxmlformats.org/officeDocument/2006/relationships/tags" Target="../tags/tag1709.xml"/><Relationship Id="rId4" Type="http://schemas.openxmlformats.org/officeDocument/2006/relationships/tags" Target="../tags/tag1673.xml"/><Relationship Id="rId39" Type="http://schemas.openxmlformats.org/officeDocument/2006/relationships/tags" Target="../tags/tag1708.xml"/><Relationship Id="rId38" Type="http://schemas.openxmlformats.org/officeDocument/2006/relationships/tags" Target="../tags/tag1707.xml"/><Relationship Id="rId37" Type="http://schemas.openxmlformats.org/officeDocument/2006/relationships/tags" Target="../tags/tag1706.xml"/><Relationship Id="rId36" Type="http://schemas.openxmlformats.org/officeDocument/2006/relationships/tags" Target="../tags/tag1705.xml"/><Relationship Id="rId35" Type="http://schemas.openxmlformats.org/officeDocument/2006/relationships/tags" Target="../tags/tag1704.xml"/><Relationship Id="rId34" Type="http://schemas.openxmlformats.org/officeDocument/2006/relationships/tags" Target="../tags/tag1703.xml"/><Relationship Id="rId33" Type="http://schemas.openxmlformats.org/officeDocument/2006/relationships/tags" Target="../tags/tag1702.xml"/><Relationship Id="rId32" Type="http://schemas.openxmlformats.org/officeDocument/2006/relationships/tags" Target="../tags/tag1701.xml"/><Relationship Id="rId31" Type="http://schemas.openxmlformats.org/officeDocument/2006/relationships/tags" Target="../tags/tag1700.xml"/><Relationship Id="rId30" Type="http://schemas.openxmlformats.org/officeDocument/2006/relationships/tags" Target="../tags/tag1699.xml"/><Relationship Id="rId3" Type="http://schemas.openxmlformats.org/officeDocument/2006/relationships/tags" Target="../tags/tag1672.xml"/><Relationship Id="rId29" Type="http://schemas.openxmlformats.org/officeDocument/2006/relationships/tags" Target="../tags/tag1698.xml"/><Relationship Id="rId28" Type="http://schemas.openxmlformats.org/officeDocument/2006/relationships/tags" Target="../tags/tag1697.xml"/><Relationship Id="rId27" Type="http://schemas.openxmlformats.org/officeDocument/2006/relationships/tags" Target="../tags/tag1696.xml"/><Relationship Id="rId26" Type="http://schemas.openxmlformats.org/officeDocument/2006/relationships/tags" Target="../tags/tag1695.xml"/><Relationship Id="rId25" Type="http://schemas.openxmlformats.org/officeDocument/2006/relationships/tags" Target="../tags/tag1694.xml"/><Relationship Id="rId24" Type="http://schemas.openxmlformats.org/officeDocument/2006/relationships/tags" Target="../tags/tag1693.xml"/><Relationship Id="rId23" Type="http://schemas.openxmlformats.org/officeDocument/2006/relationships/tags" Target="../tags/tag1692.xml"/><Relationship Id="rId22" Type="http://schemas.openxmlformats.org/officeDocument/2006/relationships/tags" Target="../tags/tag1691.xml"/><Relationship Id="rId21" Type="http://schemas.openxmlformats.org/officeDocument/2006/relationships/tags" Target="../tags/tag1690.xml"/><Relationship Id="rId20" Type="http://schemas.openxmlformats.org/officeDocument/2006/relationships/tags" Target="../tags/tag1689.xml"/><Relationship Id="rId2" Type="http://schemas.openxmlformats.org/officeDocument/2006/relationships/tags" Target="../tags/tag1671.xml"/><Relationship Id="rId19" Type="http://schemas.openxmlformats.org/officeDocument/2006/relationships/tags" Target="../tags/tag1688.xml"/><Relationship Id="rId18" Type="http://schemas.openxmlformats.org/officeDocument/2006/relationships/tags" Target="../tags/tag1687.xml"/><Relationship Id="rId17" Type="http://schemas.openxmlformats.org/officeDocument/2006/relationships/tags" Target="../tags/tag1686.xml"/><Relationship Id="rId16" Type="http://schemas.openxmlformats.org/officeDocument/2006/relationships/tags" Target="../tags/tag1685.xml"/><Relationship Id="rId15" Type="http://schemas.openxmlformats.org/officeDocument/2006/relationships/tags" Target="../tags/tag1684.xml"/><Relationship Id="rId14" Type="http://schemas.openxmlformats.org/officeDocument/2006/relationships/tags" Target="../tags/tag1683.xml"/><Relationship Id="rId13" Type="http://schemas.openxmlformats.org/officeDocument/2006/relationships/tags" Target="../tags/tag1682.xml"/><Relationship Id="rId12" Type="http://schemas.openxmlformats.org/officeDocument/2006/relationships/tags" Target="../tags/tag1681.xml"/><Relationship Id="rId11" Type="http://schemas.openxmlformats.org/officeDocument/2006/relationships/tags" Target="../tags/tag1680.xml"/><Relationship Id="rId10" Type="http://schemas.openxmlformats.org/officeDocument/2006/relationships/tags" Target="../tags/tag1679.xml"/><Relationship Id="rId1" Type="http://schemas.openxmlformats.org/officeDocument/2006/relationships/tags" Target="../tags/tag1670.xml"/></Relationships>
</file>

<file path=ppt/slides/_rels/slide79.xml.rels><?xml version="1.0" encoding="UTF-8" standalone="yes"?>
<Relationships xmlns="http://schemas.openxmlformats.org/package/2006/relationships"><Relationship Id="rId99" Type="http://schemas.openxmlformats.org/officeDocument/2006/relationships/tags" Target="../tags/tag1853.xml"/><Relationship Id="rId98" Type="http://schemas.openxmlformats.org/officeDocument/2006/relationships/tags" Target="../tags/tag1852.xml"/><Relationship Id="rId97" Type="http://schemas.openxmlformats.org/officeDocument/2006/relationships/tags" Target="../tags/tag1851.xml"/><Relationship Id="rId96" Type="http://schemas.openxmlformats.org/officeDocument/2006/relationships/tags" Target="../tags/tag1850.xml"/><Relationship Id="rId95" Type="http://schemas.openxmlformats.org/officeDocument/2006/relationships/tags" Target="../tags/tag1849.xml"/><Relationship Id="rId94" Type="http://schemas.openxmlformats.org/officeDocument/2006/relationships/tags" Target="../tags/tag1848.xml"/><Relationship Id="rId93" Type="http://schemas.openxmlformats.org/officeDocument/2006/relationships/tags" Target="../tags/tag1847.xml"/><Relationship Id="rId92" Type="http://schemas.openxmlformats.org/officeDocument/2006/relationships/tags" Target="../tags/tag1846.xml"/><Relationship Id="rId91" Type="http://schemas.openxmlformats.org/officeDocument/2006/relationships/tags" Target="../tags/tag1845.xml"/><Relationship Id="rId90" Type="http://schemas.openxmlformats.org/officeDocument/2006/relationships/tags" Target="../tags/tag1844.xml"/><Relationship Id="rId9" Type="http://schemas.openxmlformats.org/officeDocument/2006/relationships/tags" Target="../tags/tag1763.xml"/><Relationship Id="rId89" Type="http://schemas.openxmlformats.org/officeDocument/2006/relationships/tags" Target="../tags/tag1843.xml"/><Relationship Id="rId88" Type="http://schemas.openxmlformats.org/officeDocument/2006/relationships/tags" Target="../tags/tag1842.xml"/><Relationship Id="rId87" Type="http://schemas.openxmlformats.org/officeDocument/2006/relationships/tags" Target="../tags/tag1841.xml"/><Relationship Id="rId86" Type="http://schemas.openxmlformats.org/officeDocument/2006/relationships/tags" Target="../tags/tag1840.xml"/><Relationship Id="rId85" Type="http://schemas.openxmlformats.org/officeDocument/2006/relationships/tags" Target="../tags/tag1839.xml"/><Relationship Id="rId84" Type="http://schemas.openxmlformats.org/officeDocument/2006/relationships/tags" Target="../tags/tag1838.xml"/><Relationship Id="rId83" Type="http://schemas.openxmlformats.org/officeDocument/2006/relationships/tags" Target="../tags/tag1837.xml"/><Relationship Id="rId82" Type="http://schemas.openxmlformats.org/officeDocument/2006/relationships/tags" Target="../tags/tag1836.xml"/><Relationship Id="rId81" Type="http://schemas.openxmlformats.org/officeDocument/2006/relationships/tags" Target="../tags/tag1835.xml"/><Relationship Id="rId80" Type="http://schemas.openxmlformats.org/officeDocument/2006/relationships/tags" Target="../tags/tag1834.xml"/><Relationship Id="rId8" Type="http://schemas.openxmlformats.org/officeDocument/2006/relationships/tags" Target="../tags/tag1762.xml"/><Relationship Id="rId79" Type="http://schemas.openxmlformats.org/officeDocument/2006/relationships/tags" Target="../tags/tag1833.xml"/><Relationship Id="rId78" Type="http://schemas.openxmlformats.org/officeDocument/2006/relationships/tags" Target="../tags/tag1832.xml"/><Relationship Id="rId77" Type="http://schemas.openxmlformats.org/officeDocument/2006/relationships/tags" Target="../tags/tag1831.xml"/><Relationship Id="rId76" Type="http://schemas.openxmlformats.org/officeDocument/2006/relationships/tags" Target="../tags/tag1830.xml"/><Relationship Id="rId75" Type="http://schemas.openxmlformats.org/officeDocument/2006/relationships/tags" Target="../tags/tag1829.xml"/><Relationship Id="rId74" Type="http://schemas.openxmlformats.org/officeDocument/2006/relationships/tags" Target="../tags/tag1828.xml"/><Relationship Id="rId73" Type="http://schemas.openxmlformats.org/officeDocument/2006/relationships/tags" Target="../tags/tag1827.xml"/><Relationship Id="rId72" Type="http://schemas.openxmlformats.org/officeDocument/2006/relationships/tags" Target="../tags/tag1826.xml"/><Relationship Id="rId71" Type="http://schemas.openxmlformats.org/officeDocument/2006/relationships/tags" Target="../tags/tag1825.xml"/><Relationship Id="rId70" Type="http://schemas.openxmlformats.org/officeDocument/2006/relationships/tags" Target="../tags/tag1824.xml"/><Relationship Id="rId7" Type="http://schemas.openxmlformats.org/officeDocument/2006/relationships/tags" Target="../tags/tag1761.xml"/><Relationship Id="rId69" Type="http://schemas.openxmlformats.org/officeDocument/2006/relationships/tags" Target="../tags/tag1823.xml"/><Relationship Id="rId68" Type="http://schemas.openxmlformats.org/officeDocument/2006/relationships/tags" Target="../tags/tag1822.xml"/><Relationship Id="rId67" Type="http://schemas.openxmlformats.org/officeDocument/2006/relationships/tags" Target="../tags/tag1821.xml"/><Relationship Id="rId66" Type="http://schemas.openxmlformats.org/officeDocument/2006/relationships/tags" Target="../tags/tag1820.xml"/><Relationship Id="rId65" Type="http://schemas.openxmlformats.org/officeDocument/2006/relationships/tags" Target="../tags/tag1819.xml"/><Relationship Id="rId64" Type="http://schemas.openxmlformats.org/officeDocument/2006/relationships/tags" Target="../tags/tag1818.xml"/><Relationship Id="rId63" Type="http://schemas.openxmlformats.org/officeDocument/2006/relationships/tags" Target="../tags/tag1817.xml"/><Relationship Id="rId62" Type="http://schemas.openxmlformats.org/officeDocument/2006/relationships/tags" Target="../tags/tag1816.xml"/><Relationship Id="rId61" Type="http://schemas.openxmlformats.org/officeDocument/2006/relationships/tags" Target="../tags/tag1815.xml"/><Relationship Id="rId60" Type="http://schemas.openxmlformats.org/officeDocument/2006/relationships/tags" Target="../tags/tag1814.xml"/><Relationship Id="rId6" Type="http://schemas.openxmlformats.org/officeDocument/2006/relationships/tags" Target="../tags/tag1760.xml"/><Relationship Id="rId59" Type="http://schemas.openxmlformats.org/officeDocument/2006/relationships/tags" Target="../tags/tag1813.xml"/><Relationship Id="rId58" Type="http://schemas.openxmlformats.org/officeDocument/2006/relationships/tags" Target="../tags/tag1812.xml"/><Relationship Id="rId57" Type="http://schemas.openxmlformats.org/officeDocument/2006/relationships/tags" Target="../tags/tag1811.xml"/><Relationship Id="rId56" Type="http://schemas.openxmlformats.org/officeDocument/2006/relationships/tags" Target="../tags/tag1810.xml"/><Relationship Id="rId55" Type="http://schemas.openxmlformats.org/officeDocument/2006/relationships/tags" Target="../tags/tag1809.xml"/><Relationship Id="rId54" Type="http://schemas.openxmlformats.org/officeDocument/2006/relationships/tags" Target="../tags/tag1808.xml"/><Relationship Id="rId53" Type="http://schemas.openxmlformats.org/officeDocument/2006/relationships/tags" Target="../tags/tag1807.xml"/><Relationship Id="rId52" Type="http://schemas.openxmlformats.org/officeDocument/2006/relationships/tags" Target="../tags/tag1806.xml"/><Relationship Id="rId51" Type="http://schemas.openxmlformats.org/officeDocument/2006/relationships/tags" Target="../tags/tag1805.xml"/><Relationship Id="rId50" Type="http://schemas.openxmlformats.org/officeDocument/2006/relationships/tags" Target="../tags/tag1804.xml"/><Relationship Id="rId5" Type="http://schemas.openxmlformats.org/officeDocument/2006/relationships/tags" Target="../tags/tag1759.xml"/><Relationship Id="rId49" Type="http://schemas.openxmlformats.org/officeDocument/2006/relationships/tags" Target="../tags/tag1803.xml"/><Relationship Id="rId48" Type="http://schemas.openxmlformats.org/officeDocument/2006/relationships/tags" Target="../tags/tag1802.xml"/><Relationship Id="rId47" Type="http://schemas.openxmlformats.org/officeDocument/2006/relationships/tags" Target="../tags/tag1801.xml"/><Relationship Id="rId46" Type="http://schemas.openxmlformats.org/officeDocument/2006/relationships/tags" Target="../tags/tag1800.xml"/><Relationship Id="rId45" Type="http://schemas.openxmlformats.org/officeDocument/2006/relationships/tags" Target="../tags/tag1799.xml"/><Relationship Id="rId44" Type="http://schemas.openxmlformats.org/officeDocument/2006/relationships/tags" Target="../tags/tag1798.xml"/><Relationship Id="rId43" Type="http://schemas.openxmlformats.org/officeDocument/2006/relationships/tags" Target="../tags/tag1797.xml"/><Relationship Id="rId42" Type="http://schemas.openxmlformats.org/officeDocument/2006/relationships/tags" Target="../tags/tag1796.xml"/><Relationship Id="rId41" Type="http://schemas.openxmlformats.org/officeDocument/2006/relationships/tags" Target="../tags/tag1795.xml"/><Relationship Id="rId40" Type="http://schemas.openxmlformats.org/officeDocument/2006/relationships/tags" Target="../tags/tag1794.xml"/><Relationship Id="rId4" Type="http://schemas.openxmlformats.org/officeDocument/2006/relationships/tags" Target="../tags/tag1758.xml"/><Relationship Id="rId39" Type="http://schemas.openxmlformats.org/officeDocument/2006/relationships/tags" Target="../tags/tag1793.xml"/><Relationship Id="rId38" Type="http://schemas.openxmlformats.org/officeDocument/2006/relationships/tags" Target="../tags/tag1792.xml"/><Relationship Id="rId37" Type="http://schemas.openxmlformats.org/officeDocument/2006/relationships/tags" Target="../tags/tag1791.xml"/><Relationship Id="rId36" Type="http://schemas.openxmlformats.org/officeDocument/2006/relationships/tags" Target="../tags/tag1790.xml"/><Relationship Id="rId35" Type="http://schemas.openxmlformats.org/officeDocument/2006/relationships/tags" Target="../tags/tag1789.xml"/><Relationship Id="rId34" Type="http://schemas.openxmlformats.org/officeDocument/2006/relationships/tags" Target="../tags/tag1788.xml"/><Relationship Id="rId33" Type="http://schemas.openxmlformats.org/officeDocument/2006/relationships/tags" Target="../tags/tag1787.xml"/><Relationship Id="rId32" Type="http://schemas.openxmlformats.org/officeDocument/2006/relationships/tags" Target="../tags/tag1786.xml"/><Relationship Id="rId31" Type="http://schemas.openxmlformats.org/officeDocument/2006/relationships/tags" Target="../tags/tag1785.xml"/><Relationship Id="rId30" Type="http://schemas.openxmlformats.org/officeDocument/2006/relationships/tags" Target="../tags/tag1784.xml"/><Relationship Id="rId3" Type="http://schemas.openxmlformats.org/officeDocument/2006/relationships/image" Target="../media/image137.png"/><Relationship Id="rId29" Type="http://schemas.openxmlformats.org/officeDocument/2006/relationships/tags" Target="../tags/tag1783.xml"/><Relationship Id="rId28" Type="http://schemas.openxmlformats.org/officeDocument/2006/relationships/tags" Target="../tags/tag1782.xml"/><Relationship Id="rId27" Type="http://schemas.openxmlformats.org/officeDocument/2006/relationships/tags" Target="../tags/tag1781.xml"/><Relationship Id="rId26" Type="http://schemas.openxmlformats.org/officeDocument/2006/relationships/tags" Target="../tags/tag1780.xml"/><Relationship Id="rId25" Type="http://schemas.openxmlformats.org/officeDocument/2006/relationships/tags" Target="../tags/tag1779.xml"/><Relationship Id="rId24" Type="http://schemas.openxmlformats.org/officeDocument/2006/relationships/tags" Target="../tags/tag1778.xml"/><Relationship Id="rId23" Type="http://schemas.openxmlformats.org/officeDocument/2006/relationships/tags" Target="../tags/tag1777.xml"/><Relationship Id="rId22" Type="http://schemas.openxmlformats.org/officeDocument/2006/relationships/tags" Target="../tags/tag1776.xml"/><Relationship Id="rId21" Type="http://schemas.openxmlformats.org/officeDocument/2006/relationships/tags" Target="../tags/tag1775.xml"/><Relationship Id="rId20" Type="http://schemas.openxmlformats.org/officeDocument/2006/relationships/tags" Target="../tags/tag1774.xml"/><Relationship Id="rId2" Type="http://schemas.openxmlformats.org/officeDocument/2006/relationships/tags" Target="../tags/tag1757.xml"/><Relationship Id="rId19" Type="http://schemas.openxmlformats.org/officeDocument/2006/relationships/tags" Target="../tags/tag1773.xml"/><Relationship Id="rId18" Type="http://schemas.openxmlformats.org/officeDocument/2006/relationships/tags" Target="../tags/tag1772.xml"/><Relationship Id="rId17" Type="http://schemas.openxmlformats.org/officeDocument/2006/relationships/tags" Target="../tags/tag1771.xml"/><Relationship Id="rId169" Type="http://schemas.openxmlformats.org/officeDocument/2006/relationships/slideLayout" Target="../slideLayouts/slideLayout6.xml"/><Relationship Id="rId168" Type="http://schemas.openxmlformats.org/officeDocument/2006/relationships/tags" Target="../tags/tag1922.xml"/><Relationship Id="rId167" Type="http://schemas.openxmlformats.org/officeDocument/2006/relationships/tags" Target="../tags/tag1921.xml"/><Relationship Id="rId166" Type="http://schemas.openxmlformats.org/officeDocument/2006/relationships/tags" Target="../tags/tag1920.xml"/><Relationship Id="rId165" Type="http://schemas.openxmlformats.org/officeDocument/2006/relationships/tags" Target="../tags/tag1919.xml"/><Relationship Id="rId164" Type="http://schemas.openxmlformats.org/officeDocument/2006/relationships/tags" Target="../tags/tag1918.xml"/><Relationship Id="rId163" Type="http://schemas.openxmlformats.org/officeDocument/2006/relationships/tags" Target="../tags/tag1917.xml"/><Relationship Id="rId162" Type="http://schemas.openxmlformats.org/officeDocument/2006/relationships/tags" Target="../tags/tag1916.xml"/><Relationship Id="rId161" Type="http://schemas.openxmlformats.org/officeDocument/2006/relationships/tags" Target="../tags/tag1915.xml"/><Relationship Id="rId160" Type="http://schemas.openxmlformats.org/officeDocument/2006/relationships/tags" Target="../tags/tag1914.xml"/><Relationship Id="rId16" Type="http://schemas.openxmlformats.org/officeDocument/2006/relationships/tags" Target="../tags/tag1770.xml"/><Relationship Id="rId159" Type="http://schemas.openxmlformats.org/officeDocument/2006/relationships/tags" Target="../tags/tag1913.xml"/><Relationship Id="rId158" Type="http://schemas.openxmlformats.org/officeDocument/2006/relationships/tags" Target="../tags/tag1912.xml"/><Relationship Id="rId157" Type="http://schemas.openxmlformats.org/officeDocument/2006/relationships/tags" Target="../tags/tag1911.xml"/><Relationship Id="rId156" Type="http://schemas.openxmlformats.org/officeDocument/2006/relationships/tags" Target="../tags/tag1910.xml"/><Relationship Id="rId155" Type="http://schemas.openxmlformats.org/officeDocument/2006/relationships/tags" Target="../tags/tag1909.xml"/><Relationship Id="rId154" Type="http://schemas.openxmlformats.org/officeDocument/2006/relationships/tags" Target="../tags/tag1908.xml"/><Relationship Id="rId153" Type="http://schemas.openxmlformats.org/officeDocument/2006/relationships/tags" Target="../tags/tag1907.xml"/><Relationship Id="rId152" Type="http://schemas.openxmlformats.org/officeDocument/2006/relationships/tags" Target="../tags/tag1906.xml"/><Relationship Id="rId151" Type="http://schemas.openxmlformats.org/officeDocument/2006/relationships/tags" Target="../tags/tag1905.xml"/><Relationship Id="rId150" Type="http://schemas.openxmlformats.org/officeDocument/2006/relationships/tags" Target="../tags/tag1904.xml"/><Relationship Id="rId15" Type="http://schemas.openxmlformats.org/officeDocument/2006/relationships/tags" Target="../tags/tag1769.xml"/><Relationship Id="rId149" Type="http://schemas.openxmlformats.org/officeDocument/2006/relationships/tags" Target="../tags/tag1903.xml"/><Relationship Id="rId148" Type="http://schemas.openxmlformats.org/officeDocument/2006/relationships/tags" Target="../tags/tag1902.xml"/><Relationship Id="rId147" Type="http://schemas.openxmlformats.org/officeDocument/2006/relationships/tags" Target="../tags/tag1901.xml"/><Relationship Id="rId146" Type="http://schemas.openxmlformats.org/officeDocument/2006/relationships/tags" Target="../tags/tag1900.xml"/><Relationship Id="rId145" Type="http://schemas.openxmlformats.org/officeDocument/2006/relationships/tags" Target="../tags/tag1899.xml"/><Relationship Id="rId144" Type="http://schemas.openxmlformats.org/officeDocument/2006/relationships/tags" Target="../tags/tag1898.xml"/><Relationship Id="rId143" Type="http://schemas.openxmlformats.org/officeDocument/2006/relationships/tags" Target="../tags/tag1897.xml"/><Relationship Id="rId142" Type="http://schemas.openxmlformats.org/officeDocument/2006/relationships/tags" Target="../tags/tag1896.xml"/><Relationship Id="rId141" Type="http://schemas.openxmlformats.org/officeDocument/2006/relationships/tags" Target="../tags/tag1895.xml"/><Relationship Id="rId140" Type="http://schemas.openxmlformats.org/officeDocument/2006/relationships/tags" Target="../tags/tag1894.xml"/><Relationship Id="rId14" Type="http://schemas.openxmlformats.org/officeDocument/2006/relationships/tags" Target="../tags/tag1768.xml"/><Relationship Id="rId139" Type="http://schemas.openxmlformats.org/officeDocument/2006/relationships/tags" Target="../tags/tag1893.xml"/><Relationship Id="rId138" Type="http://schemas.openxmlformats.org/officeDocument/2006/relationships/tags" Target="../tags/tag1892.xml"/><Relationship Id="rId137" Type="http://schemas.openxmlformats.org/officeDocument/2006/relationships/tags" Target="../tags/tag1891.xml"/><Relationship Id="rId136" Type="http://schemas.openxmlformats.org/officeDocument/2006/relationships/tags" Target="../tags/tag1890.xml"/><Relationship Id="rId135" Type="http://schemas.openxmlformats.org/officeDocument/2006/relationships/tags" Target="../tags/tag1889.xml"/><Relationship Id="rId134" Type="http://schemas.openxmlformats.org/officeDocument/2006/relationships/tags" Target="../tags/tag1888.xml"/><Relationship Id="rId133" Type="http://schemas.openxmlformats.org/officeDocument/2006/relationships/tags" Target="../tags/tag1887.xml"/><Relationship Id="rId132" Type="http://schemas.openxmlformats.org/officeDocument/2006/relationships/tags" Target="../tags/tag1886.xml"/><Relationship Id="rId131" Type="http://schemas.openxmlformats.org/officeDocument/2006/relationships/tags" Target="../tags/tag1885.xml"/><Relationship Id="rId130" Type="http://schemas.openxmlformats.org/officeDocument/2006/relationships/tags" Target="../tags/tag1884.xml"/><Relationship Id="rId13" Type="http://schemas.openxmlformats.org/officeDocument/2006/relationships/tags" Target="../tags/tag1767.xml"/><Relationship Id="rId129" Type="http://schemas.openxmlformats.org/officeDocument/2006/relationships/tags" Target="../tags/tag1883.xml"/><Relationship Id="rId128" Type="http://schemas.openxmlformats.org/officeDocument/2006/relationships/tags" Target="../tags/tag1882.xml"/><Relationship Id="rId127" Type="http://schemas.openxmlformats.org/officeDocument/2006/relationships/tags" Target="../tags/tag1881.xml"/><Relationship Id="rId126" Type="http://schemas.openxmlformats.org/officeDocument/2006/relationships/tags" Target="../tags/tag1880.xml"/><Relationship Id="rId125" Type="http://schemas.openxmlformats.org/officeDocument/2006/relationships/tags" Target="../tags/tag1879.xml"/><Relationship Id="rId124" Type="http://schemas.openxmlformats.org/officeDocument/2006/relationships/tags" Target="../tags/tag1878.xml"/><Relationship Id="rId123" Type="http://schemas.openxmlformats.org/officeDocument/2006/relationships/tags" Target="../tags/tag1877.xml"/><Relationship Id="rId122" Type="http://schemas.openxmlformats.org/officeDocument/2006/relationships/tags" Target="../tags/tag1876.xml"/><Relationship Id="rId121" Type="http://schemas.openxmlformats.org/officeDocument/2006/relationships/tags" Target="../tags/tag1875.xml"/><Relationship Id="rId120" Type="http://schemas.openxmlformats.org/officeDocument/2006/relationships/tags" Target="../tags/tag1874.xml"/><Relationship Id="rId12" Type="http://schemas.openxmlformats.org/officeDocument/2006/relationships/tags" Target="../tags/tag1766.xml"/><Relationship Id="rId119" Type="http://schemas.openxmlformats.org/officeDocument/2006/relationships/tags" Target="../tags/tag1873.xml"/><Relationship Id="rId118" Type="http://schemas.openxmlformats.org/officeDocument/2006/relationships/tags" Target="../tags/tag1872.xml"/><Relationship Id="rId117" Type="http://schemas.openxmlformats.org/officeDocument/2006/relationships/tags" Target="../tags/tag1871.xml"/><Relationship Id="rId116" Type="http://schemas.openxmlformats.org/officeDocument/2006/relationships/tags" Target="../tags/tag1870.xml"/><Relationship Id="rId115" Type="http://schemas.openxmlformats.org/officeDocument/2006/relationships/tags" Target="../tags/tag1869.xml"/><Relationship Id="rId114" Type="http://schemas.openxmlformats.org/officeDocument/2006/relationships/tags" Target="../tags/tag1868.xml"/><Relationship Id="rId113" Type="http://schemas.openxmlformats.org/officeDocument/2006/relationships/tags" Target="../tags/tag1867.xml"/><Relationship Id="rId112" Type="http://schemas.openxmlformats.org/officeDocument/2006/relationships/tags" Target="../tags/tag1866.xml"/><Relationship Id="rId111" Type="http://schemas.openxmlformats.org/officeDocument/2006/relationships/tags" Target="../tags/tag1865.xml"/><Relationship Id="rId110" Type="http://schemas.openxmlformats.org/officeDocument/2006/relationships/tags" Target="../tags/tag1864.xml"/><Relationship Id="rId11" Type="http://schemas.openxmlformats.org/officeDocument/2006/relationships/tags" Target="../tags/tag1765.xml"/><Relationship Id="rId109" Type="http://schemas.openxmlformats.org/officeDocument/2006/relationships/tags" Target="../tags/tag1863.xml"/><Relationship Id="rId108" Type="http://schemas.openxmlformats.org/officeDocument/2006/relationships/tags" Target="../tags/tag1862.xml"/><Relationship Id="rId107" Type="http://schemas.openxmlformats.org/officeDocument/2006/relationships/tags" Target="../tags/tag1861.xml"/><Relationship Id="rId106" Type="http://schemas.openxmlformats.org/officeDocument/2006/relationships/tags" Target="../tags/tag1860.xml"/><Relationship Id="rId105" Type="http://schemas.openxmlformats.org/officeDocument/2006/relationships/tags" Target="../tags/tag1859.xml"/><Relationship Id="rId104" Type="http://schemas.openxmlformats.org/officeDocument/2006/relationships/tags" Target="../tags/tag1858.xml"/><Relationship Id="rId103" Type="http://schemas.openxmlformats.org/officeDocument/2006/relationships/tags" Target="../tags/tag1857.xml"/><Relationship Id="rId102" Type="http://schemas.openxmlformats.org/officeDocument/2006/relationships/tags" Target="../tags/tag1856.xml"/><Relationship Id="rId101" Type="http://schemas.openxmlformats.org/officeDocument/2006/relationships/tags" Target="../tags/tag1855.xml"/><Relationship Id="rId100" Type="http://schemas.openxmlformats.org/officeDocument/2006/relationships/tags" Target="../tags/tag1854.xml"/><Relationship Id="rId10" Type="http://schemas.openxmlformats.org/officeDocument/2006/relationships/tags" Target="../tags/tag1764.xml"/><Relationship Id="rId1" Type="http://schemas.openxmlformats.org/officeDocument/2006/relationships/tags" Target="../tags/tag175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1" Type="http://schemas.openxmlformats.org/officeDocument/2006/relationships/slideLayout" Target="../slideLayouts/slideLayout6.xml"/><Relationship Id="rId10" Type="http://schemas.openxmlformats.org/officeDocument/2006/relationships/tags" Target="../tags/tag88.xml"/><Relationship Id="rId1" Type="http://schemas.openxmlformats.org/officeDocument/2006/relationships/tags" Target="../tags/tag79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tags" Target="../tags/tag1929.xml"/><Relationship Id="rId86" Type="http://schemas.openxmlformats.org/officeDocument/2006/relationships/vmlDrawing" Target="../drawings/vmlDrawing32.vml"/><Relationship Id="rId85" Type="http://schemas.openxmlformats.org/officeDocument/2006/relationships/slideLayout" Target="../slideLayouts/slideLayout6.xml"/><Relationship Id="rId84" Type="http://schemas.openxmlformats.org/officeDocument/2006/relationships/tags" Target="../tags/tag2004.xml"/><Relationship Id="rId83" Type="http://schemas.openxmlformats.org/officeDocument/2006/relationships/tags" Target="../tags/tag2003.xml"/><Relationship Id="rId82" Type="http://schemas.openxmlformats.org/officeDocument/2006/relationships/tags" Target="../tags/tag2002.xml"/><Relationship Id="rId81" Type="http://schemas.openxmlformats.org/officeDocument/2006/relationships/tags" Target="../tags/tag2001.xml"/><Relationship Id="rId80" Type="http://schemas.openxmlformats.org/officeDocument/2006/relationships/tags" Target="../tags/tag2000.xml"/><Relationship Id="rId8" Type="http://schemas.openxmlformats.org/officeDocument/2006/relationships/tags" Target="../tags/tag1928.xml"/><Relationship Id="rId79" Type="http://schemas.openxmlformats.org/officeDocument/2006/relationships/tags" Target="../tags/tag1999.xml"/><Relationship Id="rId78" Type="http://schemas.openxmlformats.org/officeDocument/2006/relationships/tags" Target="../tags/tag1998.xml"/><Relationship Id="rId77" Type="http://schemas.openxmlformats.org/officeDocument/2006/relationships/tags" Target="../tags/tag1997.xml"/><Relationship Id="rId76" Type="http://schemas.openxmlformats.org/officeDocument/2006/relationships/tags" Target="../tags/tag1996.xml"/><Relationship Id="rId75" Type="http://schemas.openxmlformats.org/officeDocument/2006/relationships/tags" Target="../tags/tag1995.xml"/><Relationship Id="rId74" Type="http://schemas.openxmlformats.org/officeDocument/2006/relationships/tags" Target="../tags/tag1994.xml"/><Relationship Id="rId73" Type="http://schemas.openxmlformats.org/officeDocument/2006/relationships/tags" Target="../tags/tag1993.xml"/><Relationship Id="rId72" Type="http://schemas.openxmlformats.org/officeDocument/2006/relationships/tags" Target="../tags/tag1992.xml"/><Relationship Id="rId71" Type="http://schemas.openxmlformats.org/officeDocument/2006/relationships/tags" Target="../tags/tag1991.xml"/><Relationship Id="rId70" Type="http://schemas.openxmlformats.org/officeDocument/2006/relationships/tags" Target="../tags/tag1990.xml"/><Relationship Id="rId7" Type="http://schemas.openxmlformats.org/officeDocument/2006/relationships/tags" Target="../tags/tag1927.xml"/><Relationship Id="rId69" Type="http://schemas.openxmlformats.org/officeDocument/2006/relationships/tags" Target="../tags/tag1989.xml"/><Relationship Id="rId68" Type="http://schemas.openxmlformats.org/officeDocument/2006/relationships/tags" Target="../tags/tag1988.xml"/><Relationship Id="rId67" Type="http://schemas.openxmlformats.org/officeDocument/2006/relationships/tags" Target="../tags/tag1987.xml"/><Relationship Id="rId66" Type="http://schemas.openxmlformats.org/officeDocument/2006/relationships/tags" Target="../tags/tag1986.xml"/><Relationship Id="rId65" Type="http://schemas.openxmlformats.org/officeDocument/2006/relationships/tags" Target="../tags/tag1985.xml"/><Relationship Id="rId64" Type="http://schemas.openxmlformats.org/officeDocument/2006/relationships/tags" Target="../tags/tag1984.xml"/><Relationship Id="rId63" Type="http://schemas.openxmlformats.org/officeDocument/2006/relationships/tags" Target="../tags/tag1983.xml"/><Relationship Id="rId62" Type="http://schemas.openxmlformats.org/officeDocument/2006/relationships/tags" Target="../tags/tag1982.xml"/><Relationship Id="rId61" Type="http://schemas.openxmlformats.org/officeDocument/2006/relationships/tags" Target="../tags/tag1981.xml"/><Relationship Id="rId60" Type="http://schemas.openxmlformats.org/officeDocument/2006/relationships/tags" Target="../tags/tag1980.xml"/><Relationship Id="rId6" Type="http://schemas.openxmlformats.org/officeDocument/2006/relationships/tags" Target="../tags/tag1926.xml"/><Relationship Id="rId59" Type="http://schemas.openxmlformats.org/officeDocument/2006/relationships/tags" Target="../tags/tag1979.xml"/><Relationship Id="rId58" Type="http://schemas.openxmlformats.org/officeDocument/2006/relationships/tags" Target="../tags/tag1978.xml"/><Relationship Id="rId57" Type="http://schemas.openxmlformats.org/officeDocument/2006/relationships/tags" Target="../tags/tag1977.xml"/><Relationship Id="rId56" Type="http://schemas.openxmlformats.org/officeDocument/2006/relationships/tags" Target="../tags/tag1976.xml"/><Relationship Id="rId55" Type="http://schemas.openxmlformats.org/officeDocument/2006/relationships/tags" Target="../tags/tag1975.xml"/><Relationship Id="rId54" Type="http://schemas.openxmlformats.org/officeDocument/2006/relationships/tags" Target="../tags/tag1974.xml"/><Relationship Id="rId53" Type="http://schemas.openxmlformats.org/officeDocument/2006/relationships/tags" Target="../tags/tag1973.xml"/><Relationship Id="rId52" Type="http://schemas.openxmlformats.org/officeDocument/2006/relationships/tags" Target="../tags/tag1972.xml"/><Relationship Id="rId51" Type="http://schemas.openxmlformats.org/officeDocument/2006/relationships/tags" Target="../tags/tag1971.xml"/><Relationship Id="rId50" Type="http://schemas.openxmlformats.org/officeDocument/2006/relationships/tags" Target="../tags/tag1970.xml"/><Relationship Id="rId5" Type="http://schemas.openxmlformats.org/officeDocument/2006/relationships/image" Target="../media/image138.png"/><Relationship Id="rId49" Type="http://schemas.openxmlformats.org/officeDocument/2006/relationships/tags" Target="../tags/tag1969.xml"/><Relationship Id="rId48" Type="http://schemas.openxmlformats.org/officeDocument/2006/relationships/tags" Target="../tags/tag1968.xml"/><Relationship Id="rId47" Type="http://schemas.openxmlformats.org/officeDocument/2006/relationships/tags" Target="../tags/tag1967.xml"/><Relationship Id="rId46" Type="http://schemas.openxmlformats.org/officeDocument/2006/relationships/tags" Target="../tags/tag1966.xml"/><Relationship Id="rId45" Type="http://schemas.openxmlformats.org/officeDocument/2006/relationships/tags" Target="../tags/tag1965.xml"/><Relationship Id="rId44" Type="http://schemas.openxmlformats.org/officeDocument/2006/relationships/tags" Target="../tags/tag1964.xml"/><Relationship Id="rId43" Type="http://schemas.openxmlformats.org/officeDocument/2006/relationships/tags" Target="../tags/tag1963.xml"/><Relationship Id="rId42" Type="http://schemas.openxmlformats.org/officeDocument/2006/relationships/tags" Target="../tags/tag1962.xml"/><Relationship Id="rId41" Type="http://schemas.openxmlformats.org/officeDocument/2006/relationships/tags" Target="../tags/tag1961.xml"/><Relationship Id="rId40" Type="http://schemas.openxmlformats.org/officeDocument/2006/relationships/tags" Target="../tags/tag1960.xml"/><Relationship Id="rId4" Type="http://schemas.openxmlformats.org/officeDocument/2006/relationships/oleObject" Target="../embeddings/oleObject71.bin"/><Relationship Id="rId39" Type="http://schemas.openxmlformats.org/officeDocument/2006/relationships/tags" Target="../tags/tag1959.xml"/><Relationship Id="rId38" Type="http://schemas.openxmlformats.org/officeDocument/2006/relationships/tags" Target="../tags/tag1958.xml"/><Relationship Id="rId37" Type="http://schemas.openxmlformats.org/officeDocument/2006/relationships/tags" Target="../tags/tag1957.xml"/><Relationship Id="rId36" Type="http://schemas.openxmlformats.org/officeDocument/2006/relationships/tags" Target="../tags/tag1956.xml"/><Relationship Id="rId35" Type="http://schemas.openxmlformats.org/officeDocument/2006/relationships/tags" Target="../tags/tag1955.xml"/><Relationship Id="rId34" Type="http://schemas.openxmlformats.org/officeDocument/2006/relationships/tags" Target="../tags/tag1954.xml"/><Relationship Id="rId33" Type="http://schemas.openxmlformats.org/officeDocument/2006/relationships/tags" Target="../tags/tag1953.xml"/><Relationship Id="rId32" Type="http://schemas.openxmlformats.org/officeDocument/2006/relationships/tags" Target="../tags/tag1952.xml"/><Relationship Id="rId31" Type="http://schemas.openxmlformats.org/officeDocument/2006/relationships/tags" Target="../tags/tag1951.xml"/><Relationship Id="rId30" Type="http://schemas.openxmlformats.org/officeDocument/2006/relationships/tags" Target="../tags/tag1950.xml"/><Relationship Id="rId3" Type="http://schemas.openxmlformats.org/officeDocument/2006/relationships/tags" Target="../tags/tag1925.xml"/><Relationship Id="rId29" Type="http://schemas.openxmlformats.org/officeDocument/2006/relationships/tags" Target="../tags/tag1949.xml"/><Relationship Id="rId28" Type="http://schemas.openxmlformats.org/officeDocument/2006/relationships/tags" Target="../tags/tag1948.xml"/><Relationship Id="rId27" Type="http://schemas.openxmlformats.org/officeDocument/2006/relationships/tags" Target="../tags/tag1947.xml"/><Relationship Id="rId26" Type="http://schemas.openxmlformats.org/officeDocument/2006/relationships/tags" Target="../tags/tag1946.xml"/><Relationship Id="rId25" Type="http://schemas.openxmlformats.org/officeDocument/2006/relationships/tags" Target="../tags/tag1945.xml"/><Relationship Id="rId24" Type="http://schemas.openxmlformats.org/officeDocument/2006/relationships/tags" Target="../tags/tag1944.xml"/><Relationship Id="rId23" Type="http://schemas.openxmlformats.org/officeDocument/2006/relationships/tags" Target="../tags/tag1943.xml"/><Relationship Id="rId22" Type="http://schemas.openxmlformats.org/officeDocument/2006/relationships/tags" Target="../tags/tag1942.xml"/><Relationship Id="rId21" Type="http://schemas.openxmlformats.org/officeDocument/2006/relationships/tags" Target="../tags/tag1941.xml"/><Relationship Id="rId20" Type="http://schemas.openxmlformats.org/officeDocument/2006/relationships/tags" Target="../tags/tag1940.xml"/><Relationship Id="rId2" Type="http://schemas.openxmlformats.org/officeDocument/2006/relationships/tags" Target="../tags/tag1924.xml"/><Relationship Id="rId19" Type="http://schemas.openxmlformats.org/officeDocument/2006/relationships/tags" Target="../tags/tag1939.xml"/><Relationship Id="rId18" Type="http://schemas.openxmlformats.org/officeDocument/2006/relationships/tags" Target="../tags/tag1938.xml"/><Relationship Id="rId17" Type="http://schemas.openxmlformats.org/officeDocument/2006/relationships/tags" Target="../tags/tag1937.xml"/><Relationship Id="rId16" Type="http://schemas.openxmlformats.org/officeDocument/2006/relationships/tags" Target="../tags/tag1936.xml"/><Relationship Id="rId15" Type="http://schemas.openxmlformats.org/officeDocument/2006/relationships/tags" Target="../tags/tag1935.xml"/><Relationship Id="rId14" Type="http://schemas.openxmlformats.org/officeDocument/2006/relationships/tags" Target="../tags/tag1934.xml"/><Relationship Id="rId13" Type="http://schemas.openxmlformats.org/officeDocument/2006/relationships/tags" Target="../tags/tag1933.xml"/><Relationship Id="rId12" Type="http://schemas.openxmlformats.org/officeDocument/2006/relationships/tags" Target="../tags/tag1932.xml"/><Relationship Id="rId11" Type="http://schemas.openxmlformats.org/officeDocument/2006/relationships/tags" Target="../tags/tag1931.xml"/><Relationship Id="rId10" Type="http://schemas.openxmlformats.org/officeDocument/2006/relationships/tags" Target="../tags/tag1930.xml"/><Relationship Id="rId1" Type="http://schemas.openxmlformats.org/officeDocument/2006/relationships/tags" Target="../tags/tag1923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tags" Target="../tags/tag2011.xml"/><Relationship Id="rId8" Type="http://schemas.openxmlformats.org/officeDocument/2006/relationships/tags" Target="../tags/tag2010.xml"/><Relationship Id="rId7" Type="http://schemas.openxmlformats.org/officeDocument/2006/relationships/tags" Target="../tags/tag2009.xml"/><Relationship Id="rId6" Type="http://schemas.openxmlformats.org/officeDocument/2006/relationships/tags" Target="../tags/tag2008.xml"/><Relationship Id="rId5" Type="http://schemas.openxmlformats.org/officeDocument/2006/relationships/tags" Target="../tags/tag2007.xml"/><Relationship Id="rId4" Type="http://schemas.openxmlformats.org/officeDocument/2006/relationships/tags" Target="../tags/tag2006.xml"/><Relationship Id="rId3" Type="http://schemas.openxmlformats.org/officeDocument/2006/relationships/image" Target="../media/image139.emf"/><Relationship Id="rId21" Type="http://schemas.openxmlformats.org/officeDocument/2006/relationships/vmlDrawing" Target="../drawings/vmlDrawing33.vml"/><Relationship Id="rId20" Type="http://schemas.openxmlformats.org/officeDocument/2006/relationships/slideLayout" Target="../slideLayouts/slideLayout6.xml"/><Relationship Id="rId2" Type="http://schemas.openxmlformats.org/officeDocument/2006/relationships/oleObject" Target="../embeddings/oleObject72.bin"/><Relationship Id="rId19" Type="http://schemas.openxmlformats.org/officeDocument/2006/relationships/tags" Target="../tags/tag2021.xml"/><Relationship Id="rId18" Type="http://schemas.openxmlformats.org/officeDocument/2006/relationships/tags" Target="../tags/tag2020.xml"/><Relationship Id="rId17" Type="http://schemas.openxmlformats.org/officeDocument/2006/relationships/tags" Target="../tags/tag2019.xml"/><Relationship Id="rId16" Type="http://schemas.openxmlformats.org/officeDocument/2006/relationships/tags" Target="../tags/tag2018.xml"/><Relationship Id="rId15" Type="http://schemas.openxmlformats.org/officeDocument/2006/relationships/tags" Target="../tags/tag2017.xml"/><Relationship Id="rId14" Type="http://schemas.openxmlformats.org/officeDocument/2006/relationships/tags" Target="../tags/tag2016.xml"/><Relationship Id="rId13" Type="http://schemas.openxmlformats.org/officeDocument/2006/relationships/tags" Target="../tags/tag2015.xml"/><Relationship Id="rId12" Type="http://schemas.openxmlformats.org/officeDocument/2006/relationships/tags" Target="../tags/tag2014.xml"/><Relationship Id="rId11" Type="http://schemas.openxmlformats.org/officeDocument/2006/relationships/tags" Target="../tags/tag2013.xml"/><Relationship Id="rId10" Type="http://schemas.openxmlformats.org/officeDocument/2006/relationships/tags" Target="../tags/tag2012.xml"/><Relationship Id="rId1" Type="http://schemas.openxmlformats.org/officeDocument/2006/relationships/tags" Target="../tags/tag2005.xml"/></Relationships>
</file>

<file path=ppt/slides/_rels/slide82.xml.rels><?xml version="1.0" encoding="UTF-8" standalone="yes"?>
<Relationships xmlns="http://schemas.openxmlformats.org/package/2006/relationships"><Relationship Id="rId99" Type="http://schemas.openxmlformats.org/officeDocument/2006/relationships/tags" Target="../tags/tag2120.xml"/><Relationship Id="rId98" Type="http://schemas.openxmlformats.org/officeDocument/2006/relationships/tags" Target="../tags/tag2119.xml"/><Relationship Id="rId97" Type="http://schemas.openxmlformats.org/officeDocument/2006/relationships/tags" Target="../tags/tag2118.xml"/><Relationship Id="rId96" Type="http://schemas.openxmlformats.org/officeDocument/2006/relationships/tags" Target="../tags/tag2117.xml"/><Relationship Id="rId95" Type="http://schemas.openxmlformats.org/officeDocument/2006/relationships/tags" Target="../tags/tag2116.xml"/><Relationship Id="rId94" Type="http://schemas.openxmlformats.org/officeDocument/2006/relationships/tags" Target="../tags/tag2115.xml"/><Relationship Id="rId93" Type="http://schemas.openxmlformats.org/officeDocument/2006/relationships/tags" Target="../tags/tag2114.xml"/><Relationship Id="rId92" Type="http://schemas.openxmlformats.org/officeDocument/2006/relationships/tags" Target="../tags/tag2113.xml"/><Relationship Id="rId91" Type="http://schemas.openxmlformats.org/officeDocument/2006/relationships/tags" Target="../tags/tag2112.xml"/><Relationship Id="rId90" Type="http://schemas.openxmlformats.org/officeDocument/2006/relationships/tags" Target="../tags/tag2111.xml"/><Relationship Id="rId9" Type="http://schemas.openxmlformats.org/officeDocument/2006/relationships/tags" Target="../tags/tag2030.xml"/><Relationship Id="rId89" Type="http://schemas.openxmlformats.org/officeDocument/2006/relationships/tags" Target="../tags/tag2110.xml"/><Relationship Id="rId88" Type="http://schemas.openxmlformats.org/officeDocument/2006/relationships/tags" Target="../tags/tag2109.xml"/><Relationship Id="rId87" Type="http://schemas.openxmlformats.org/officeDocument/2006/relationships/tags" Target="../tags/tag2108.xml"/><Relationship Id="rId86" Type="http://schemas.openxmlformats.org/officeDocument/2006/relationships/tags" Target="../tags/tag2107.xml"/><Relationship Id="rId85" Type="http://schemas.openxmlformats.org/officeDocument/2006/relationships/tags" Target="../tags/tag2106.xml"/><Relationship Id="rId84" Type="http://schemas.openxmlformats.org/officeDocument/2006/relationships/tags" Target="../tags/tag2105.xml"/><Relationship Id="rId83" Type="http://schemas.openxmlformats.org/officeDocument/2006/relationships/tags" Target="../tags/tag2104.xml"/><Relationship Id="rId82" Type="http://schemas.openxmlformats.org/officeDocument/2006/relationships/tags" Target="../tags/tag2103.xml"/><Relationship Id="rId81" Type="http://schemas.openxmlformats.org/officeDocument/2006/relationships/tags" Target="../tags/tag2102.xml"/><Relationship Id="rId80" Type="http://schemas.openxmlformats.org/officeDocument/2006/relationships/tags" Target="../tags/tag2101.xml"/><Relationship Id="rId8" Type="http://schemas.openxmlformats.org/officeDocument/2006/relationships/tags" Target="../tags/tag2029.xml"/><Relationship Id="rId79" Type="http://schemas.openxmlformats.org/officeDocument/2006/relationships/tags" Target="../tags/tag2100.xml"/><Relationship Id="rId78" Type="http://schemas.openxmlformats.org/officeDocument/2006/relationships/tags" Target="../tags/tag2099.xml"/><Relationship Id="rId77" Type="http://schemas.openxmlformats.org/officeDocument/2006/relationships/tags" Target="../tags/tag2098.xml"/><Relationship Id="rId76" Type="http://schemas.openxmlformats.org/officeDocument/2006/relationships/tags" Target="../tags/tag2097.xml"/><Relationship Id="rId75" Type="http://schemas.openxmlformats.org/officeDocument/2006/relationships/tags" Target="../tags/tag2096.xml"/><Relationship Id="rId74" Type="http://schemas.openxmlformats.org/officeDocument/2006/relationships/tags" Target="../tags/tag2095.xml"/><Relationship Id="rId73" Type="http://schemas.openxmlformats.org/officeDocument/2006/relationships/tags" Target="../tags/tag2094.xml"/><Relationship Id="rId72" Type="http://schemas.openxmlformats.org/officeDocument/2006/relationships/tags" Target="../tags/tag2093.xml"/><Relationship Id="rId71" Type="http://schemas.openxmlformats.org/officeDocument/2006/relationships/tags" Target="../tags/tag2092.xml"/><Relationship Id="rId70" Type="http://schemas.openxmlformats.org/officeDocument/2006/relationships/tags" Target="../tags/tag2091.xml"/><Relationship Id="rId7" Type="http://schemas.openxmlformats.org/officeDocument/2006/relationships/tags" Target="../tags/tag2028.xml"/><Relationship Id="rId69" Type="http://schemas.openxmlformats.org/officeDocument/2006/relationships/tags" Target="../tags/tag2090.xml"/><Relationship Id="rId68" Type="http://schemas.openxmlformats.org/officeDocument/2006/relationships/tags" Target="../tags/tag2089.xml"/><Relationship Id="rId67" Type="http://schemas.openxmlformats.org/officeDocument/2006/relationships/tags" Target="../tags/tag2088.xml"/><Relationship Id="rId66" Type="http://schemas.openxmlformats.org/officeDocument/2006/relationships/tags" Target="../tags/tag2087.xml"/><Relationship Id="rId65" Type="http://schemas.openxmlformats.org/officeDocument/2006/relationships/tags" Target="../tags/tag2086.xml"/><Relationship Id="rId64" Type="http://schemas.openxmlformats.org/officeDocument/2006/relationships/tags" Target="../tags/tag2085.xml"/><Relationship Id="rId63" Type="http://schemas.openxmlformats.org/officeDocument/2006/relationships/tags" Target="../tags/tag2084.xml"/><Relationship Id="rId62" Type="http://schemas.openxmlformats.org/officeDocument/2006/relationships/tags" Target="../tags/tag2083.xml"/><Relationship Id="rId61" Type="http://schemas.openxmlformats.org/officeDocument/2006/relationships/tags" Target="../tags/tag2082.xml"/><Relationship Id="rId60" Type="http://schemas.openxmlformats.org/officeDocument/2006/relationships/tags" Target="../tags/tag2081.xml"/><Relationship Id="rId6" Type="http://schemas.openxmlformats.org/officeDocument/2006/relationships/tags" Target="../tags/tag2027.xml"/><Relationship Id="rId59" Type="http://schemas.openxmlformats.org/officeDocument/2006/relationships/tags" Target="../tags/tag2080.xml"/><Relationship Id="rId58" Type="http://schemas.openxmlformats.org/officeDocument/2006/relationships/tags" Target="../tags/tag2079.xml"/><Relationship Id="rId57" Type="http://schemas.openxmlformats.org/officeDocument/2006/relationships/tags" Target="../tags/tag2078.xml"/><Relationship Id="rId56" Type="http://schemas.openxmlformats.org/officeDocument/2006/relationships/tags" Target="../tags/tag2077.xml"/><Relationship Id="rId55" Type="http://schemas.openxmlformats.org/officeDocument/2006/relationships/tags" Target="../tags/tag2076.xml"/><Relationship Id="rId54" Type="http://schemas.openxmlformats.org/officeDocument/2006/relationships/tags" Target="../tags/tag2075.xml"/><Relationship Id="rId53" Type="http://schemas.openxmlformats.org/officeDocument/2006/relationships/tags" Target="../tags/tag2074.xml"/><Relationship Id="rId52" Type="http://schemas.openxmlformats.org/officeDocument/2006/relationships/tags" Target="../tags/tag2073.xml"/><Relationship Id="rId51" Type="http://schemas.openxmlformats.org/officeDocument/2006/relationships/tags" Target="../tags/tag2072.xml"/><Relationship Id="rId50" Type="http://schemas.openxmlformats.org/officeDocument/2006/relationships/tags" Target="../tags/tag2071.xml"/><Relationship Id="rId5" Type="http://schemas.openxmlformats.org/officeDocument/2006/relationships/tags" Target="../tags/tag2026.xml"/><Relationship Id="rId49" Type="http://schemas.openxmlformats.org/officeDocument/2006/relationships/tags" Target="../tags/tag2070.xml"/><Relationship Id="rId48" Type="http://schemas.openxmlformats.org/officeDocument/2006/relationships/tags" Target="../tags/tag2069.xml"/><Relationship Id="rId47" Type="http://schemas.openxmlformats.org/officeDocument/2006/relationships/tags" Target="../tags/tag2068.xml"/><Relationship Id="rId46" Type="http://schemas.openxmlformats.org/officeDocument/2006/relationships/tags" Target="../tags/tag2067.xml"/><Relationship Id="rId45" Type="http://schemas.openxmlformats.org/officeDocument/2006/relationships/tags" Target="../tags/tag2066.xml"/><Relationship Id="rId44" Type="http://schemas.openxmlformats.org/officeDocument/2006/relationships/tags" Target="../tags/tag2065.xml"/><Relationship Id="rId43" Type="http://schemas.openxmlformats.org/officeDocument/2006/relationships/tags" Target="../tags/tag2064.xml"/><Relationship Id="rId42" Type="http://schemas.openxmlformats.org/officeDocument/2006/relationships/tags" Target="../tags/tag2063.xml"/><Relationship Id="rId41" Type="http://schemas.openxmlformats.org/officeDocument/2006/relationships/tags" Target="../tags/tag2062.xml"/><Relationship Id="rId40" Type="http://schemas.openxmlformats.org/officeDocument/2006/relationships/tags" Target="../tags/tag2061.xml"/><Relationship Id="rId4" Type="http://schemas.openxmlformats.org/officeDocument/2006/relationships/tags" Target="../tags/tag2025.xml"/><Relationship Id="rId39" Type="http://schemas.openxmlformats.org/officeDocument/2006/relationships/tags" Target="../tags/tag2060.xml"/><Relationship Id="rId38" Type="http://schemas.openxmlformats.org/officeDocument/2006/relationships/tags" Target="../tags/tag2059.xml"/><Relationship Id="rId37" Type="http://schemas.openxmlformats.org/officeDocument/2006/relationships/tags" Target="../tags/tag2058.xml"/><Relationship Id="rId36" Type="http://schemas.openxmlformats.org/officeDocument/2006/relationships/tags" Target="../tags/tag2057.xml"/><Relationship Id="rId35" Type="http://schemas.openxmlformats.org/officeDocument/2006/relationships/tags" Target="../tags/tag2056.xml"/><Relationship Id="rId34" Type="http://schemas.openxmlformats.org/officeDocument/2006/relationships/tags" Target="../tags/tag2055.xml"/><Relationship Id="rId33" Type="http://schemas.openxmlformats.org/officeDocument/2006/relationships/tags" Target="../tags/tag2054.xml"/><Relationship Id="rId32" Type="http://schemas.openxmlformats.org/officeDocument/2006/relationships/tags" Target="../tags/tag2053.xml"/><Relationship Id="rId31" Type="http://schemas.openxmlformats.org/officeDocument/2006/relationships/tags" Target="../tags/tag2052.xml"/><Relationship Id="rId30" Type="http://schemas.openxmlformats.org/officeDocument/2006/relationships/tags" Target="../tags/tag2051.xml"/><Relationship Id="rId3" Type="http://schemas.openxmlformats.org/officeDocument/2006/relationships/tags" Target="../tags/tag2024.xml"/><Relationship Id="rId29" Type="http://schemas.openxmlformats.org/officeDocument/2006/relationships/tags" Target="../tags/tag2050.xml"/><Relationship Id="rId28" Type="http://schemas.openxmlformats.org/officeDocument/2006/relationships/tags" Target="../tags/tag2049.xml"/><Relationship Id="rId27" Type="http://schemas.openxmlformats.org/officeDocument/2006/relationships/tags" Target="../tags/tag2048.xml"/><Relationship Id="rId26" Type="http://schemas.openxmlformats.org/officeDocument/2006/relationships/tags" Target="../tags/tag2047.xml"/><Relationship Id="rId25" Type="http://schemas.openxmlformats.org/officeDocument/2006/relationships/tags" Target="../tags/tag2046.xml"/><Relationship Id="rId24" Type="http://schemas.openxmlformats.org/officeDocument/2006/relationships/tags" Target="../tags/tag2045.xml"/><Relationship Id="rId23" Type="http://schemas.openxmlformats.org/officeDocument/2006/relationships/tags" Target="../tags/tag2044.xml"/><Relationship Id="rId22" Type="http://schemas.openxmlformats.org/officeDocument/2006/relationships/tags" Target="../tags/tag2043.xml"/><Relationship Id="rId21" Type="http://schemas.openxmlformats.org/officeDocument/2006/relationships/tags" Target="../tags/tag2042.xml"/><Relationship Id="rId20" Type="http://schemas.openxmlformats.org/officeDocument/2006/relationships/tags" Target="../tags/tag2041.xml"/><Relationship Id="rId2" Type="http://schemas.openxmlformats.org/officeDocument/2006/relationships/tags" Target="../tags/tag2023.xml"/><Relationship Id="rId19" Type="http://schemas.openxmlformats.org/officeDocument/2006/relationships/tags" Target="../tags/tag2040.xml"/><Relationship Id="rId18" Type="http://schemas.openxmlformats.org/officeDocument/2006/relationships/tags" Target="../tags/tag2039.xml"/><Relationship Id="rId17" Type="http://schemas.openxmlformats.org/officeDocument/2006/relationships/tags" Target="../tags/tag2038.xml"/><Relationship Id="rId16" Type="http://schemas.openxmlformats.org/officeDocument/2006/relationships/tags" Target="../tags/tag2037.xml"/><Relationship Id="rId15" Type="http://schemas.openxmlformats.org/officeDocument/2006/relationships/tags" Target="../tags/tag2036.xml"/><Relationship Id="rId149" Type="http://schemas.openxmlformats.org/officeDocument/2006/relationships/slideLayout" Target="../slideLayouts/slideLayout6.xml"/><Relationship Id="rId148" Type="http://schemas.openxmlformats.org/officeDocument/2006/relationships/tags" Target="../tags/tag2169.xml"/><Relationship Id="rId147" Type="http://schemas.openxmlformats.org/officeDocument/2006/relationships/tags" Target="../tags/tag2168.xml"/><Relationship Id="rId146" Type="http://schemas.openxmlformats.org/officeDocument/2006/relationships/tags" Target="../tags/tag2167.xml"/><Relationship Id="rId145" Type="http://schemas.openxmlformats.org/officeDocument/2006/relationships/tags" Target="../tags/tag2166.xml"/><Relationship Id="rId144" Type="http://schemas.openxmlformats.org/officeDocument/2006/relationships/tags" Target="../tags/tag2165.xml"/><Relationship Id="rId143" Type="http://schemas.openxmlformats.org/officeDocument/2006/relationships/tags" Target="../tags/tag2164.xml"/><Relationship Id="rId142" Type="http://schemas.openxmlformats.org/officeDocument/2006/relationships/tags" Target="../tags/tag2163.xml"/><Relationship Id="rId141" Type="http://schemas.openxmlformats.org/officeDocument/2006/relationships/tags" Target="../tags/tag2162.xml"/><Relationship Id="rId140" Type="http://schemas.openxmlformats.org/officeDocument/2006/relationships/tags" Target="../tags/tag2161.xml"/><Relationship Id="rId14" Type="http://schemas.openxmlformats.org/officeDocument/2006/relationships/tags" Target="../tags/tag2035.xml"/><Relationship Id="rId139" Type="http://schemas.openxmlformats.org/officeDocument/2006/relationships/tags" Target="../tags/tag2160.xml"/><Relationship Id="rId138" Type="http://schemas.openxmlformats.org/officeDocument/2006/relationships/tags" Target="../tags/tag2159.xml"/><Relationship Id="rId137" Type="http://schemas.openxmlformats.org/officeDocument/2006/relationships/tags" Target="../tags/tag2158.xml"/><Relationship Id="rId136" Type="http://schemas.openxmlformats.org/officeDocument/2006/relationships/tags" Target="../tags/tag2157.xml"/><Relationship Id="rId135" Type="http://schemas.openxmlformats.org/officeDocument/2006/relationships/tags" Target="../tags/tag2156.xml"/><Relationship Id="rId134" Type="http://schemas.openxmlformats.org/officeDocument/2006/relationships/tags" Target="../tags/tag2155.xml"/><Relationship Id="rId133" Type="http://schemas.openxmlformats.org/officeDocument/2006/relationships/tags" Target="../tags/tag2154.xml"/><Relationship Id="rId132" Type="http://schemas.openxmlformats.org/officeDocument/2006/relationships/tags" Target="../tags/tag2153.xml"/><Relationship Id="rId131" Type="http://schemas.openxmlformats.org/officeDocument/2006/relationships/tags" Target="../tags/tag2152.xml"/><Relationship Id="rId130" Type="http://schemas.openxmlformats.org/officeDocument/2006/relationships/tags" Target="../tags/tag2151.xml"/><Relationship Id="rId13" Type="http://schemas.openxmlformats.org/officeDocument/2006/relationships/tags" Target="../tags/tag2034.xml"/><Relationship Id="rId129" Type="http://schemas.openxmlformats.org/officeDocument/2006/relationships/tags" Target="../tags/tag2150.xml"/><Relationship Id="rId128" Type="http://schemas.openxmlformats.org/officeDocument/2006/relationships/tags" Target="../tags/tag2149.xml"/><Relationship Id="rId127" Type="http://schemas.openxmlformats.org/officeDocument/2006/relationships/tags" Target="../tags/tag2148.xml"/><Relationship Id="rId126" Type="http://schemas.openxmlformats.org/officeDocument/2006/relationships/tags" Target="../tags/tag2147.xml"/><Relationship Id="rId125" Type="http://schemas.openxmlformats.org/officeDocument/2006/relationships/tags" Target="../tags/tag2146.xml"/><Relationship Id="rId124" Type="http://schemas.openxmlformats.org/officeDocument/2006/relationships/tags" Target="../tags/tag2145.xml"/><Relationship Id="rId123" Type="http://schemas.openxmlformats.org/officeDocument/2006/relationships/tags" Target="../tags/tag2144.xml"/><Relationship Id="rId122" Type="http://schemas.openxmlformats.org/officeDocument/2006/relationships/tags" Target="../tags/tag2143.xml"/><Relationship Id="rId121" Type="http://schemas.openxmlformats.org/officeDocument/2006/relationships/tags" Target="../tags/tag2142.xml"/><Relationship Id="rId120" Type="http://schemas.openxmlformats.org/officeDocument/2006/relationships/tags" Target="../tags/tag2141.xml"/><Relationship Id="rId12" Type="http://schemas.openxmlformats.org/officeDocument/2006/relationships/tags" Target="../tags/tag2033.xml"/><Relationship Id="rId119" Type="http://schemas.openxmlformats.org/officeDocument/2006/relationships/tags" Target="../tags/tag2140.xml"/><Relationship Id="rId118" Type="http://schemas.openxmlformats.org/officeDocument/2006/relationships/tags" Target="../tags/tag2139.xml"/><Relationship Id="rId117" Type="http://schemas.openxmlformats.org/officeDocument/2006/relationships/tags" Target="../tags/tag2138.xml"/><Relationship Id="rId116" Type="http://schemas.openxmlformats.org/officeDocument/2006/relationships/tags" Target="../tags/tag2137.xml"/><Relationship Id="rId115" Type="http://schemas.openxmlformats.org/officeDocument/2006/relationships/tags" Target="../tags/tag2136.xml"/><Relationship Id="rId114" Type="http://schemas.openxmlformats.org/officeDocument/2006/relationships/tags" Target="../tags/tag2135.xml"/><Relationship Id="rId113" Type="http://schemas.openxmlformats.org/officeDocument/2006/relationships/tags" Target="../tags/tag2134.xml"/><Relationship Id="rId112" Type="http://schemas.openxmlformats.org/officeDocument/2006/relationships/tags" Target="../tags/tag2133.xml"/><Relationship Id="rId111" Type="http://schemas.openxmlformats.org/officeDocument/2006/relationships/tags" Target="../tags/tag2132.xml"/><Relationship Id="rId110" Type="http://schemas.openxmlformats.org/officeDocument/2006/relationships/tags" Target="../tags/tag2131.xml"/><Relationship Id="rId11" Type="http://schemas.openxmlformats.org/officeDocument/2006/relationships/tags" Target="../tags/tag2032.xml"/><Relationship Id="rId109" Type="http://schemas.openxmlformats.org/officeDocument/2006/relationships/tags" Target="../tags/tag2130.xml"/><Relationship Id="rId108" Type="http://schemas.openxmlformats.org/officeDocument/2006/relationships/tags" Target="../tags/tag2129.xml"/><Relationship Id="rId107" Type="http://schemas.openxmlformats.org/officeDocument/2006/relationships/tags" Target="../tags/tag2128.xml"/><Relationship Id="rId106" Type="http://schemas.openxmlformats.org/officeDocument/2006/relationships/tags" Target="../tags/tag2127.xml"/><Relationship Id="rId105" Type="http://schemas.openxmlformats.org/officeDocument/2006/relationships/tags" Target="../tags/tag2126.xml"/><Relationship Id="rId104" Type="http://schemas.openxmlformats.org/officeDocument/2006/relationships/tags" Target="../tags/tag2125.xml"/><Relationship Id="rId103" Type="http://schemas.openxmlformats.org/officeDocument/2006/relationships/tags" Target="../tags/tag2124.xml"/><Relationship Id="rId102" Type="http://schemas.openxmlformats.org/officeDocument/2006/relationships/tags" Target="../tags/tag2123.xml"/><Relationship Id="rId101" Type="http://schemas.openxmlformats.org/officeDocument/2006/relationships/tags" Target="../tags/tag2122.xml"/><Relationship Id="rId100" Type="http://schemas.openxmlformats.org/officeDocument/2006/relationships/tags" Target="../tags/tag2121.xml"/><Relationship Id="rId10" Type="http://schemas.openxmlformats.org/officeDocument/2006/relationships/tags" Target="../tags/tag2031.xml"/><Relationship Id="rId1" Type="http://schemas.openxmlformats.org/officeDocument/2006/relationships/tags" Target="../tags/tag2022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tags" Target="../tags/tag2177.xml"/><Relationship Id="rId8" Type="http://schemas.openxmlformats.org/officeDocument/2006/relationships/tags" Target="../tags/tag2176.xml"/><Relationship Id="rId7" Type="http://schemas.openxmlformats.org/officeDocument/2006/relationships/tags" Target="../tags/tag2175.xml"/><Relationship Id="rId6" Type="http://schemas.openxmlformats.org/officeDocument/2006/relationships/tags" Target="../tags/tag2174.xml"/><Relationship Id="rId5" Type="http://schemas.openxmlformats.org/officeDocument/2006/relationships/tags" Target="../tags/tag2173.xml"/><Relationship Id="rId4" Type="http://schemas.openxmlformats.org/officeDocument/2006/relationships/tags" Target="../tags/tag2172.xml"/><Relationship Id="rId3" Type="http://schemas.openxmlformats.org/officeDocument/2006/relationships/tags" Target="../tags/tag2171.xml"/><Relationship Id="rId21" Type="http://schemas.openxmlformats.org/officeDocument/2006/relationships/notesSlide" Target="../notesSlides/notesSlide24.xml"/><Relationship Id="rId20" Type="http://schemas.openxmlformats.org/officeDocument/2006/relationships/slideLayout" Target="../slideLayouts/slideLayout6.xml"/><Relationship Id="rId2" Type="http://schemas.openxmlformats.org/officeDocument/2006/relationships/image" Target="../media/image140.png"/><Relationship Id="rId19" Type="http://schemas.openxmlformats.org/officeDocument/2006/relationships/tags" Target="../tags/tag2187.xml"/><Relationship Id="rId18" Type="http://schemas.openxmlformats.org/officeDocument/2006/relationships/tags" Target="../tags/tag2186.xml"/><Relationship Id="rId17" Type="http://schemas.openxmlformats.org/officeDocument/2006/relationships/tags" Target="../tags/tag2185.xml"/><Relationship Id="rId16" Type="http://schemas.openxmlformats.org/officeDocument/2006/relationships/tags" Target="../tags/tag2184.xml"/><Relationship Id="rId15" Type="http://schemas.openxmlformats.org/officeDocument/2006/relationships/tags" Target="../tags/tag2183.xml"/><Relationship Id="rId14" Type="http://schemas.openxmlformats.org/officeDocument/2006/relationships/tags" Target="../tags/tag2182.xml"/><Relationship Id="rId13" Type="http://schemas.openxmlformats.org/officeDocument/2006/relationships/tags" Target="../tags/tag2181.xml"/><Relationship Id="rId12" Type="http://schemas.openxmlformats.org/officeDocument/2006/relationships/tags" Target="../tags/tag2180.xml"/><Relationship Id="rId11" Type="http://schemas.openxmlformats.org/officeDocument/2006/relationships/tags" Target="../tags/tag2179.xml"/><Relationship Id="rId10" Type="http://schemas.openxmlformats.org/officeDocument/2006/relationships/tags" Target="../tags/tag2178.xml"/><Relationship Id="rId1" Type="http://schemas.openxmlformats.org/officeDocument/2006/relationships/tags" Target="../tags/tag2170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tags" Target="../tags/tag2194.xml"/><Relationship Id="rId8" Type="http://schemas.openxmlformats.org/officeDocument/2006/relationships/tags" Target="../tags/tag2193.xml"/><Relationship Id="rId7" Type="http://schemas.openxmlformats.org/officeDocument/2006/relationships/tags" Target="../tags/tag2192.xml"/><Relationship Id="rId6" Type="http://schemas.openxmlformats.org/officeDocument/2006/relationships/image" Target="../media/image142.png"/><Relationship Id="rId5" Type="http://schemas.openxmlformats.org/officeDocument/2006/relationships/tags" Target="../tags/tag2191.xml"/><Relationship Id="rId4" Type="http://schemas.openxmlformats.org/officeDocument/2006/relationships/image" Target="../media/image141.png"/><Relationship Id="rId34" Type="http://schemas.openxmlformats.org/officeDocument/2006/relationships/notesSlide" Target="../notesSlides/notesSlide25.xml"/><Relationship Id="rId33" Type="http://schemas.openxmlformats.org/officeDocument/2006/relationships/slideLayout" Target="../slideLayouts/slideLayout6.xml"/><Relationship Id="rId32" Type="http://schemas.openxmlformats.org/officeDocument/2006/relationships/tags" Target="../tags/tag2217.xml"/><Relationship Id="rId31" Type="http://schemas.openxmlformats.org/officeDocument/2006/relationships/tags" Target="../tags/tag2216.xml"/><Relationship Id="rId30" Type="http://schemas.openxmlformats.org/officeDocument/2006/relationships/tags" Target="../tags/tag2215.xml"/><Relationship Id="rId3" Type="http://schemas.openxmlformats.org/officeDocument/2006/relationships/tags" Target="../tags/tag2190.xml"/><Relationship Id="rId29" Type="http://schemas.openxmlformats.org/officeDocument/2006/relationships/tags" Target="../tags/tag2214.xml"/><Relationship Id="rId28" Type="http://schemas.openxmlformats.org/officeDocument/2006/relationships/tags" Target="../tags/tag2213.xml"/><Relationship Id="rId27" Type="http://schemas.openxmlformats.org/officeDocument/2006/relationships/tags" Target="../tags/tag2212.xml"/><Relationship Id="rId26" Type="http://schemas.openxmlformats.org/officeDocument/2006/relationships/tags" Target="../tags/tag2211.xml"/><Relationship Id="rId25" Type="http://schemas.openxmlformats.org/officeDocument/2006/relationships/tags" Target="../tags/tag2210.xml"/><Relationship Id="rId24" Type="http://schemas.openxmlformats.org/officeDocument/2006/relationships/tags" Target="../tags/tag2209.xml"/><Relationship Id="rId23" Type="http://schemas.openxmlformats.org/officeDocument/2006/relationships/tags" Target="../tags/tag2208.xml"/><Relationship Id="rId22" Type="http://schemas.openxmlformats.org/officeDocument/2006/relationships/tags" Target="../tags/tag2207.xml"/><Relationship Id="rId21" Type="http://schemas.openxmlformats.org/officeDocument/2006/relationships/tags" Target="../tags/tag2206.xml"/><Relationship Id="rId20" Type="http://schemas.openxmlformats.org/officeDocument/2006/relationships/tags" Target="../tags/tag2205.xml"/><Relationship Id="rId2" Type="http://schemas.openxmlformats.org/officeDocument/2006/relationships/tags" Target="../tags/tag2189.xml"/><Relationship Id="rId19" Type="http://schemas.openxmlformats.org/officeDocument/2006/relationships/tags" Target="../tags/tag2204.xml"/><Relationship Id="rId18" Type="http://schemas.openxmlformats.org/officeDocument/2006/relationships/tags" Target="../tags/tag2203.xml"/><Relationship Id="rId17" Type="http://schemas.openxmlformats.org/officeDocument/2006/relationships/tags" Target="../tags/tag2202.xml"/><Relationship Id="rId16" Type="http://schemas.openxmlformats.org/officeDocument/2006/relationships/tags" Target="../tags/tag2201.xml"/><Relationship Id="rId15" Type="http://schemas.openxmlformats.org/officeDocument/2006/relationships/tags" Target="../tags/tag2200.xml"/><Relationship Id="rId14" Type="http://schemas.openxmlformats.org/officeDocument/2006/relationships/tags" Target="../tags/tag2199.xml"/><Relationship Id="rId13" Type="http://schemas.openxmlformats.org/officeDocument/2006/relationships/tags" Target="../tags/tag2198.xml"/><Relationship Id="rId12" Type="http://schemas.openxmlformats.org/officeDocument/2006/relationships/tags" Target="../tags/tag2197.xml"/><Relationship Id="rId11" Type="http://schemas.openxmlformats.org/officeDocument/2006/relationships/tags" Target="../tags/tag2196.xml"/><Relationship Id="rId10" Type="http://schemas.openxmlformats.org/officeDocument/2006/relationships/tags" Target="../tags/tag2195.xml"/><Relationship Id="rId1" Type="http://schemas.openxmlformats.org/officeDocument/2006/relationships/tags" Target="../tags/tag2188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tags" Target="../tags/tag2225.xml"/><Relationship Id="rId8" Type="http://schemas.openxmlformats.org/officeDocument/2006/relationships/tags" Target="../tags/tag2224.xml"/><Relationship Id="rId7" Type="http://schemas.openxmlformats.org/officeDocument/2006/relationships/tags" Target="../tags/tag2223.xml"/><Relationship Id="rId6" Type="http://schemas.openxmlformats.org/officeDocument/2006/relationships/tags" Target="../tags/tag2222.xml"/><Relationship Id="rId5" Type="http://schemas.openxmlformats.org/officeDocument/2006/relationships/tags" Target="../tags/tag2221.xml"/><Relationship Id="rId4" Type="http://schemas.openxmlformats.org/officeDocument/2006/relationships/tags" Target="../tags/tag2220.xml"/><Relationship Id="rId3" Type="http://schemas.openxmlformats.org/officeDocument/2006/relationships/tags" Target="../tags/tag2219.xml"/><Relationship Id="rId2" Type="http://schemas.openxmlformats.org/officeDocument/2006/relationships/image" Target="../media/image143.png"/><Relationship Id="rId13" Type="http://schemas.openxmlformats.org/officeDocument/2006/relationships/notesSlide" Target="../notesSlides/notesSlide26.xml"/><Relationship Id="rId12" Type="http://schemas.openxmlformats.org/officeDocument/2006/relationships/slideLayout" Target="../slideLayouts/slideLayout6.xml"/><Relationship Id="rId11" Type="http://schemas.openxmlformats.org/officeDocument/2006/relationships/image" Target="../media/image144.png"/><Relationship Id="rId10" Type="http://schemas.openxmlformats.org/officeDocument/2006/relationships/tags" Target="../tags/tag2226.xml"/><Relationship Id="rId1" Type="http://schemas.openxmlformats.org/officeDocument/2006/relationships/tags" Target="../tags/tag2218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tags" Target="../tags/tag2233.xml"/><Relationship Id="rId8" Type="http://schemas.openxmlformats.org/officeDocument/2006/relationships/tags" Target="../tags/tag2232.xml"/><Relationship Id="rId7" Type="http://schemas.openxmlformats.org/officeDocument/2006/relationships/tags" Target="../tags/tag2231.xml"/><Relationship Id="rId6" Type="http://schemas.openxmlformats.org/officeDocument/2006/relationships/tags" Target="../tags/tag2230.xml"/><Relationship Id="rId5" Type="http://schemas.openxmlformats.org/officeDocument/2006/relationships/image" Target="../media/image146.png"/><Relationship Id="rId4" Type="http://schemas.openxmlformats.org/officeDocument/2006/relationships/tags" Target="../tags/tag2229.xml"/><Relationship Id="rId3" Type="http://schemas.openxmlformats.org/officeDocument/2006/relationships/image" Target="../media/image145.png"/><Relationship Id="rId28" Type="http://schemas.openxmlformats.org/officeDocument/2006/relationships/notesSlide" Target="../notesSlides/notesSlide27.xml"/><Relationship Id="rId27" Type="http://schemas.openxmlformats.org/officeDocument/2006/relationships/slideLayout" Target="../slideLayouts/slideLayout6.xml"/><Relationship Id="rId26" Type="http://schemas.openxmlformats.org/officeDocument/2006/relationships/tags" Target="../tags/tag2250.xml"/><Relationship Id="rId25" Type="http://schemas.openxmlformats.org/officeDocument/2006/relationships/tags" Target="../tags/tag2249.xml"/><Relationship Id="rId24" Type="http://schemas.openxmlformats.org/officeDocument/2006/relationships/tags" Target="../tags/tag2248.xml"/><Relationship Id="rId23" Type="http://schemas.openxmlformats.org/officeDocument/2006/relationships/tags" Target="../tags/tag2247.xml"/><Relationship Id="rId22" Type="http://schemas.openxmlformats.org/officeDocument/2006/relationships/tags" Target="../tags/tag2246.xml"/><Relationship Id="rId21" Type="http://schemas.openxmlformats.org/officeDocument/2006/relationships/tags" Target="../tags/tag2245.xml"/><Relationship Id="rId20" Type="http://schemas.openxmlformats.org/officeDocument/2006/relationships/tags" Target="../tags/tag2244.xml"/><Relationship Id="rId2" Type="http://schemas.openxmlformats.org/officeDocument/2006/relationships/tags" Target="../tags/tag2228.xml"/><Relationship Id="rId19" Type="http://schemas.openxmlformats.org/officeDocument/2006/relationships/tags" Target="../tags/tag2243.xml"/><Relationship Id="rId18" Type="http://schemas.openxmlformats.org/officeDocument/2006/relationships/tags" Target="../tags/tag2242.xml"/><Relationship Id="rId17" Type="http://schemas.openxmlformats.org/officeDocument/2006/relationships/tags" Target="../tags/tag2241.xml"/><Relationship Id="rId16" Type="http://schemas.openxmlformats.org/officeDocument/2006/relationships/tags" Target="../tags/tag2240.xml"/><Relationship Id="rId15" Type="http://schemas.openxmlformats.org/officeDocument/2006/relationships/tags" Target="../tags/tag2239.xml"/><Relationship Id="rId14" Type="http://schemas.openxmlformats.org/officeDocument/2006/relationships/tags" Target="../tags/tag2238.xml"/><Relationship Id="rId13" Type="http://schemas.openxmlformats.org/officeDocument/2006/relationships/tags" Target="../tags/tag2237.xml"/><Relationship Id="rId12" Type="http://schemas.openxmlformats.org/officeDocument/2006/relationships/tags" Target="../tags/tag2236.xml"/><Relationship Id="rId11" Type="http://schemas.openxmlformats.org/officeDocument/2006/relationships/tags" Target="../tags/tag2235.xml"/><Relationship Id="rId10" Type="http://schemas.openxmlformats.org/officeDocument/2006/relationships/tags" Target="../tags/tag2234.xml"/><Relationship Id="rId1" Type="http://schemas.openxmlformats.org/officeDocument/2006/relationships/tags" Target="../tags/tag2227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147.png"/><Relationship Id="rId7" Type="http://schemas.openxmlformats.org/officeDocument/2006/relationships/tags" Target="../tags/tag2257.xml"/><Relationship Id="rId6" Type="http://schemas.openxmlformats.org/officeDocument/2006/relationships/tags" Target="../tags/tag2256.xml"/><Relationship Id="rId5" Type="http://schemas.openxmlformats.org/officeDocument/2006/relationships/tags" Target="../tags/tag2255.xml"/><Relationship Id="rId4" Type="http://schemas.openxmlformats.org/officeDocument/2006/relationships/tags" Target="../tags/tag2254.xml"/><Relationship Id="rId3" Type="http://schemas.openxmlformats.org/officeDocument/2006/relationships/tags" Target="../tags/tag2253.xml"/><Relationship Id="rId2" Type="http://schemas.openxmlformats.org/officeDocument/2006/relationships/tags" Target="../tags/tag2252.xml"/><Relationship Id="rId10" Type="http://schemas.openxmlformats.org/officeDocument/2006/relationships/notesSlide" Target="../notesSlides/notesSlide28.xml"/><Relationship Id="rId1" Type="http://schemas.openxmlformats.org/officeDocument/2006/relationships/tags" Target="../tags/tag2251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tags" Target="../tags/tag2263.xml"/><Relationship Id="rId8" Type="http://schemas.openxmlformats.org/officeDocument/2006/relationships/tags" Target="../tags/tag2262.xml"/><Relationship Id="rId7" Type="http://schemas.openxmlformats.org/officeDocument/2006/relationships/image" Target="../media/image150.png"/><Relationship Id="rId6" Type="http://schemas.openxmlformats.org/officeDocument/2006/relationships/tags" Target="../tags/tag2261.xml"/><Relationship Id="rId5" Type="http://schemas.openxmlformats.org/officeDocument/2006/relationships/image" Target="../media/image149.png"/><Relationship Id="rId4" Type="http://schemas.openxmlformats.org/officeDocument/2006/relationships/tags" Target="../tags/tag2260.xml"/><Relationship Id="rId3" Type="http://schemas.openxmlformats.org/officeDocument/2006/relationships/image" Target="../media/image148.png"/><Relationship Id="rId2" Type="http://schemas.openxmlformats.org/officeDocument/2006/relationships/tags" Target="../tags/tag2259.xml"/><Relationship Id="rId15" Type="http://schemas.openxmlformats.org/officeDocument/2006/relationships/notesSlide" Target="../notesSlides/notesSlide29.xml"/><Relationship Id="rId14" Type="http://schemas.openxmlformats.org/officeDocument/2006/relationships/slideLayout" Target="../slideLayouts/slideLayout6.xml"/><Relationship Id="rId13" Type="http://schemas.openxmlformats.org/officeDocument/2006/relationships/tags" Target="../tags/tag2267.xml"/><Relationship Id="rId12" Type="http://schemas.openxmlformats.org/officeDocument/2006/relationships/tags" Target="../tags/tag2266.xml"/><Relationship Id="rId11" Type="http://schemas.openxmlformats.org/officeDocument/2006/relationships/tags" Target="../tags/tag2265.xml"/><Relationship Id="rId10" Type="http://schemas.openxmlformats.org/officeDocument/2006/relationships/tags" Target="../tags/tag2264.xml"/><Relationship Id="rId1" Type="http://schemas.openxmlformats.org/officeDocument/2006/relationships/tags" Target="../tags/tag2258.xml"/></Relationships>
</file>

<file path=ppt/slides/_rels/slide89.xml.rels><?xml version="1.0" encoding="UTF-8" standalone="yes"?>
<Relationships xmlns="http://schemas.openxmlformats.org/package/2006/relationships"><Relationship Id="rId99" Type="http://schemas.openxmlformats.org/officeDocument/2006/relationships/tags" Target="../tags/tag2364.xml"/><Relationship Id="rId98" Type="http://schemas.openxmlformats.org/officeDocument/2006/relationships/tags" Target="../tags/tag2363.xml"/><Relationship Id="rId97" Type="http://schemas.openxmlformats.org/officeDocument/2006/relationships/tags" Target="../tags/tag2362.xml"/><Relationship Id="rId96" Type="http://schemas.openxmlformats.org/officeDocument/2006/relationships/tags" Target="../tags/tag2361.xml"/><Relationship Id="rId95" Type="http://schemas.openxmlformats.org/officeDocument/2006/relationships/tags" Target="../tags/tag2360.xml"/><Relationship Id="rId94" Type="http://schemas.openxmlformats.org/officeDocument/2006/relationships/tags" Target="../tags/tag2359.xml"/><Relationship Id="rId93" Type="http://schemas.openxmlformats.org/officeDocument/2006/relationships/tags" Target="../tags/tag2358.xml"/><Relationship Id="rId92" Type="http://schemas.openxmlformats.org/officeDocument/2006/relationships/tags" Target="../tags/tag2357.xml"/><Relationship Id="rId91" Type="http://schemas.openxmlformats.org/officeDocument/2006/relationships/tags" Target="../tags/tag2356.xml"/><Relationship Id="rId90" Type="http://schemas.openxmlformats.org/officeDocument/2006/relationships/tags" Target="../tags/tag2355.xml"/><Relationship Id="rId9" Type="http://schemas.openxmlformats.org/officeDocument/2006/relationships/tags" Target="../tags/tag2276.xml"/><Relationship Id="rId89" Type="http://schemas.openxmlformats.org/officeDocument/2006/relationships/tags" Target="../tags/tag2354.xml"/><Relationship Id="rId88" Type="http://schemas.openxmlformats.org/officeDocument/2006/relationships/tags" Target="../tags/tag2353.xml"/><Relationship Id="rId87" Type="http://schemas.openxmlformats.org/officeDocument/2006/relationships/tags" Target="../tags/tag2352.xml"/><Relationship Id="rId86" Type="http://schemas.openxmlformats.org/officeDocument/2006/relationships/tags" Target="../tags/tag2351.xml"/><Relationship Id="rId85" Type="http://schemas.openxmlformats.org/officeDocument/2006/relationships/tags" Target="../tags/tag2350.xml"/><Relationship Id="rId84" Type="http://schemas.openxmlformats.org/officeDocument/2006/relationships/tags" Target="../tags/tag2349.xml"/><Relationship Id="rId83" Type="http://schemas.openxmlformats.org/officeDocument/2006/relationships/tags" Target="../tags/tag2348.xml"/><Relationship Id="rId82" Type="http://schemas.openxmlformats.org/officeDocument/2006/relationships/tags" Target="../tags/tag2347.xml"/><Relationship Id="rId81" Type="http://schemas.openxmlformats.org/officeDocument/2006/relationships/tags" Target="../tags/tag2346.xml"/><Relationship Id="rId80" Type="http://schemas.openxmlformats.org/officeDocument/2006/relationships/tags" Target="../tags/tag2345.xml"/><Relationship Id="rId8" Type="http://schemas.openxmlformats.org/officeDocument/2006/relationships/tags" Target="../tags/tag2275.xml"/><Relationship Id="rId79" Type="http://schemas.openxmlformats.org/officeDocument/2006/relationships/tags" Target="../tags/tag2344.xml"/><Relationship Id="rId78" Type="http://schemas.openxmlformats.org/officeDocument/2006/relationships/tags" Target="../tags/tag2343.xml"/><Relationship Id="rId77" Type="http://schemas.openxmlformats.org/officeDocument/2006/relationships/tags" Target="../tags/tag2342.xml"/><Relationship Id="rId76" Type="http://schemas.openxmlformats.org/officeDocument/2006/relationships/tags" Target="../tags/tag2341.xml"/><Relationship Id="rId75" Type="http://schemas.openxmlformats.org/officeDocument/2006/relationships/tags" Target="../tags/tag2340.xml"/><Relationship Id="rId74" Type="http://schemas.openxmlformats.org/officeDocument/2006/relationships/tags" Target="../tags/tag2339.xml"/><Relationship Id="rId73" Type="http://schemas.openxmlformats.org/officeDocument/2006/relationships/tags" Target="../tags/tag2338.xml"/><Relationship Id="rId72" Type="http://schemas.openxmlformats.org/officeDocument/2006/relationships/tags" Target="../tags/tag2337.xml"/><Relationship Id="rId71" Type="http://schemas.openxmlformats.org/officeDocument/2006/relationships/tags" Target="../tags/tag2336.xml"/><Relationship Id="rId70" Type="http://schemas.openxmlformats.org/officeDocument/2006/relationships/tags" Target="../tags/tag2335.xml"/><Relationship Id="rId7" Type="http://schemas.openxmlformats.org/officeDocument/2006/relationships/tags" Target="../tags/tag2274.xml"/><Relationship Id="rId69" Type="http://schemas.openxmlformats.org/officeDocument/2006/relationships/tags" Target="../tags/tag2334.xml"/><Relationship Id="rId68" Type="http://schemas.openxmlformats.org/officeDocument/2006/relationships/tags" Target="../tags/tag2333.xml"/><Relationship Id="rId67" Type="http://schemas.openxmlformats.org/officeDocument/2006/relationships/tags" Target="../tags/tag2332.xml"/><Relationship Id="rId66" Type="http://schemas.openxmlformats.org/officeDocument/2006/relationships/tags" Target="../tags/tag2331.xml"/><Relationship Id="rId65" Type="http://schemas.openxmlformats.org/officeDocument/2006/relationships/tags" Target="../tags/tag2330.xml"/><Relationship Id="rId64" Type="http://schemas.openxmlformats.org/officeDocument/2006/relationships/tags" Target="../tags/tag2329.xml"/><Relationship Id="rId63" Type="http://schemas.openxmlformats.org/officeDocument/2006/relationships/tags" Target="../tags/tag2328.xml"/><Relationship Id="rId62" Type="http://schemas.openxmlformats.org/officeDocument/2006/relationships/tags" Target="../tags/tag2327.xml"/><Relationship Id="rId61" Type="http://schemas.openxmlformats.org/officeDocument/2006/relationships/tags" Target="../tags/tag2326.xml"/><Relationship Id="rId60" Type="http://schemas.openxmlformats.org/officeDocument/2006/relationships/tags" Target="../tags/tag2325.xml"/><Relationship Id="rId6" Type="http://schemas.openxmlformats.org/officeDocument/2006/relationships/tags" Target="../tags/tag2273.xml"/><Relationship Id="rId59" Type="http://schemas.openxmlformats.org/officeDocument/2006/relationships/tags" Target="../tags/tag2324.xml"/><Relationship Id="rId58" Type="http://schemas.openxmlformats.org/officeDocument/2006/relationships/tags" Target="../tags/tag2323.xml"/><Relationship Id="rId57" Type="http://schemas.openxmlformats.org/officeDocument/2006/relationships/tags" Target="../tags/tag2322.xml"/><Relationship Id="rId56" Type="http://schemas.openxmlformats.org/officeDocument/2006/relationships/tags" Target="../tags/tag2321.xml"/><Relationship Id="rId55" Type="http://schemas.openxmlformats.org/officeDocument/2006/relationships/tags" Target="../tags/tag2320.xml"/><Relationship Id="rId54" Type="http://schemas.openxmlformats.org/officeDocument/2006/relationships/tags" Target="../tags/tag2319.xml"/><Relationship Id="rId53" Type="http://schemas.openxmlformats.org/officeDocument/2006/relationships/tags" Target="../tags/tag2318.xml"/><Relationship Id="rId52" Type="http://schemas.openxmlformats.org/officeDocument/2006/relationships/tags" Target="../tags/tag2317.xml"/><Relationship Id="rId51" Type="http://schemas.openxmlformats.org/officeDocument/2006/relationships/tags" Target="../tags/tag2316.xml"/><Relationship Id="rId50" Type="http://schemas.openxmlformats.org/officeDocument/2006/relationships/tags" Target="../tags/tag2315.xml"/><Relationship Id="rId5" Type="http://schemas.openxmlformats.org/officeDocument/2006/relationships/tags" Target="../tags/tag2272.xml"/><Relationship Id="rId49" Type="http://schemas.openxmlformats.org/officeDocument/2006/relationships/tags" Target="../tags/tag2314.xml"/><Relationship Id="rId48" Type="http://schemas.openxmlformats.org/officeDocument/2006/relationships/tags" Target="../tags/tag2313.xml"/><Relationship Id="rId47" Type="http://schemas.openxmlformats.org/officeDocument/2006/relationships/tags" Target="../tags/tag2312.xml"/><Relationship Id="rId46" Type="http://schemas.openxmlformats.org/officeDocument/2006/relationships/tags" Target="../tags/tag2311.xml"/><Relationship Id="rId45" Type="http://schemas.openxmlformats.org/officeDocument/2006/relationships/tags" Target="../tags/tag2310.xml"/><Relationship Id="rId44" Type="http://schemas.openxmlformats.org/officeDocument/2006/relationships/tags" Target="../tags/tag2309.xml"/><Relationship Id="rId43" Type="http://schemas.openxmlformats.org/officeDocument/2006/relationships/image" Target="../media/image151.png"/><Relationship Id="rId42" Type="http://schemas.openxmlformats.org/officeDocument/2006/relationships/oleObject" Target="../embeddings/oleObject73.bin"/><Relationship Id="rId41" Type="http://schemas.openxmlformats.org/officeDocument/2006/relationships/tags" Target="../tags/tag2308.xml"/><Relationship Id="rId40" Type="http://schemas.openxmlformats.org/officeDocument/2006/relationships/tags" Target="../tags/tag2307.xml"/><Relationship Id="rId4" Type="http://schemas.openxmlformats.org/officeDocument/2006/relationships/tags" Target="../tags/tag2271.xml"/><Relationship Id="rId39" Type="http://schemas.openxmlformats.org/officeDocument/2006/relationships/tags" Target="../tags/tag2306.xml"/><Relationship Id="rId38" Type="http://schemas.openxmlformats.org/officeDocument/2006/relationships/tags" Target="../tags/tag2305.xml"/><Relationship Id="rId37" Type="http://schemas.openxmlformats.org/officeDocument/2006/relationships/tags" Target="../tags/tag2304.xml"/><Relationship Id="rId36" Type="http://schemas.openxmlformats.org/officeDocument/2006/relationships/tags" Target="../tags/tag2303.xml"/><Relationship Id="rId35" Type="http://schemas.openxmlformats.org/officeDocument/2006/relationships/tags" Target="../tags/tag2302.xml"/><Relationship Id="rId34" Type="http://schemas.openxmlformats.org/officeDocument/2006/relationships/tags" Target="../tags/tag2301.xml"/><Relationship Id="rId33" Type="http://schemas.openxmlformats.org/officeDocument/2006/relationships/tags" Target="../tags/tag2300.xml"/><Relationship Id="rId32" Type="http://schemas.openxmlformats.org/officeDocument/2006/relationships/tags" Target="../tags/tag2299.xml"/><Relationship Id="rId31" Type="http://schemas.openxmlformats.org/officeDocument/2006/relationships/tags" Target="../tags/tag2298.xml"/><Relationship Id="rId30" Type="http://schemas.openxmlformats.org/officeDocument/2006/relationships/tags" Target="../tags/tag2297.xml"/><Relationship Id="rId3" Type="http://schemas.openxmlformats.org/officeDocument/2006/relationships/tags" Target="../tags/tag2270.xml"/><Relationship Id="rId29" Type="http://schemas.openxmlformats.org/officeDocument/2006/relationships/tags" Target="../tags/tag2296.xml"/><Relationship Id="rId28" Type="http://schemas.openxmlformats.org/officeDocument/2006/relationships/tags" Target="../tags/tag2295.xml"/><Relationship Id="rId27" Type="http://schemas.openxmlformats.org/officeDocument/2006/relationships/tags" Target="../tags/tag2294.xml"/><Relationship Id="rId26" Type="http://schemas.openxmlformats.org/officeDocument/2006/relationships/tags" Target="../tags/tag2293.xml"/><Relationship Id="rId25" Type="http://schemas.openxmlformats.org/officeDocument/2006/relationships/tags" Target="../tags/tag2292.xml"/><Relationship Id="rId24" Type="http://schemas.openxmlformats.org/officeDocument/2006/relationships/tags" Target="../tags/tag2291.xml"/><Relationship Id="rId23" Type="http://schemas.openxmlformats.org/officeDocument/2006/relationships/tags" Target="../tags/tag2290.xml"/><Relationship Id="rId22" Type="http://schemas.openxmlformats.org/officeDocument/2006/relationships/tags" Target="../tags/tag2289.xml"/><Relationship Id="rId21" Type="http://schemas.openxmlformats.org/officeDocument/2006/relationships/tags" Target="../tags/tag2288.xml"/><Relationship Id="rId20" Type="http://schemas.openxmlformats.org/officeDocument/2006/relationships/tags" Target="../tags/tag2287.xml"/><Relationship Id="rId2" Type="http://schemas.openxmlformats.org/officeDocument/2006/relationships/tags" Target="../tags/tag2269.xml"/><Relationship Id="rId19" Type="http://schemas.openxmlformats.org/officeDocument/2006/relationships/tags" Target="../tags/tag2286.xml"/><Relationship Id="rId18" Type="http://schemas.openxmlformats.org/officeDocument/2006/relationships/tags" Target="../tags/tag2285.xml"/><Relationship Id="rId17" Type="http://schemas.openxmlformats.org/officeDocument/2006/relationships/tags" Target="../tags/tag2284.xml"/><Relationship Id="rId16" Type="http://schemas.openxmlformats.org/officeDocument/2006/relationships/tags" Target="../tags/tag2283.xml"/><Relationship Id="rId15" Type="http://schemas.openxmlformats.org/officeDocument/2006/relationships/tags" Target="../tags/tag2282.xml"/><Relationship Id="rId145" Type="http://schemas.openxmlformats.org/officeDocument/2006/relationships/vmlDrawing" Target="../drawings/vmlDrawing34.vml"/><Relationship Id="rId144" Type="http://schemas.openxmlformats.org/officeDocument/2006/relationships/slideLayout" Target="../slideLayouts/slideLayout6.xml"/><Relationship Id="rId143" Type="http://schemas.openxmlformats.org/officeDocument/2006/relationships/tags" Target="../tags/tag2408.xml"/><Relationship Id="rId142" Type="http://schemas.openxmlformats.org/officeDocument/2006/relationships/tags" Target="../tags/tag2407.xml"/><Relationship Id="rId141" Type="http://schemas.openxmlformats.org/officeDocument/2006/relationships/tags" Target="../tags/tag2406.xml"/><Relationship Id="rId140" Type="http://schemas.openxmlformats.org/officeDocument/2006/relationships/tags" Target="../tags/tag2405.xml"/><Relationship Id="rId14" Type="http://schemas.openxmlformats.org/officeDocument/2006/relationships/tags" Target="../tags/tag2281.xml"/><Relationship Id="rId139" Type="http://schemas.openxmlformats.org/officeDocument/2006/relationships/tags" Target="../tags/tag2404.xml"/><Relationship Id="rId138" Type="http://schemas.openxmlformats.org/officeDocument/2006/relationships/tags" Target="../tags/tag2403.xml"/><Relationship Id="rId137" Type="http://schemas.openxmlformats.org/officeDocument/2006/relationships/tags" Target="../tags/tag2402.xml"/><Relationship Id="rId136" Type="http://schemas.openxmlformats.org/officeDocument/2006/relationships/tags" Target="../tags/tag2401.xml"/><Relationship Id="rId135" Type="http://schemas.openxmlformats.org/officeDocument/2006/relationships/tags" Target="../tags/tag2400.xml"/><Relationship Id="rId134" Type="http://schemas.openxmlformats.org/officeDocument/2006/relationships/tags" Target="../tags/tag2399.xml"/><Relationship Id="rId133" Type="http://schemas.openxmlformats.org/officeDocument/2006/relationships/tags" Target="../tags/tag2398.xml"/><Relationship Id="rId132" Type="http://schemas.openxmlformats.org/officeDocument/2006/relationships/tags" Target="../tags/tag2397.xml"/><Relationship Id="rId131" Type="http://schemas.openxmlformats.org/officeDocument/2006/relationships/tags" Target="../tags/tag2396.xml"/><Relationship Id="rId130" Type="http://schemas.openxmlformats.org/officeDocument/2006/relationships/tags" Target="../tags/tag2395.xml"/><Relationship Id="rId13" Type="http://schemas.openxmlformats.org/officeDocument/2006/relationships/tags" Target="../tags/tag2280.xml"/><Relationship Id="rId129" Type="http://schemas.openxmlformats.org/officeDocument/2006/relationships/tags" Target="../tags/tag2394.xml"/><Relationship Id="rId128" Type="http://schemas.openxmlformats.org/officeDocument/2006/relationships/tags" Target="../tags/tag2393.xml"/><Relationship Id="rId127" Type="http://schemas.openxmlformats.org/officeDocument/2006/relationships/tags" Target="../tags/tag2392.xml"/><Relationship Id="rId126" Type="http://schemas.openxmlformats.org/officeDocument/2006/relationships/tags" Target="../tags/tag2391.xml"/><Relationship Id="rId125" Type="http://schemas.openxmlformats.org/officeDocument/2006/relationships/tags" Target="../tags/tag2390.xml"/><Relationship Id="rId124" Type="http://schemas.openxmlformats.org/officeDocument/2006/relationships/tags" Target="../tags/tag2389.xml"/><Relationship Id="rId123" Type="http://schemas.openxmlformats.org/officeDocument/2006/relationships/tags" Target="../tags/tag2388.xml"/><Relationship Id="rId122" Type="http://schemas.openxmlformats.org/officeDocument/2006/relationships/tags" Target="../tags/tag2387.xml"/><Relationship Id="rId121" Type="http://schemas.openxmlformats.org/officeDocument/2006/relationships/tags" Target="../tags/tag2386.xml"/><Relationship Id="rId120" Type="http://schemas.openxmlformats.org/officeDocument/2006/relationships/tags" Target="../tags/tag2385.xml"/><Relationship Id="rId12" Type="http://schemas.openxmlformats.org/officeDocument/2006/relationships/tags" Target="../tags/tag2279.xml"/><Relationship Id="rId119" Type="http://schemas.openxmlformats.org/officeDocument/2006/relationships/tags" Target="../tags/tag2384.xml"/><Relationship Id="rId118" Type="http://schemas.openxmlformats.org/officeDocument/2006/relationships/tags" Target="../tags/tag2383.xml"/><Relationship Id="rId117" Type="http://schemas.openxmlformats.org/officeDocument/2006/relationships/tags" Target="../tags/tag2382.xml"/><Relationship Id="rId116" Type="http://schemas.openxmlformats.org/officeDocument/2006/relationships/tags" Target="../tags/tag2381.xml"/><Relationship Id="rId115" Type="http://schemas.openxmlformats.org/officeDocument/2006/relationships/tags" Target="../tags/tag2380.xml"/><Relationship Id="rId114" Type="http://schemas.openxmlformats.org/officeDocument/2006/relationships/tags" Target="../tags/tag2379.xml"/><Relationship Id="rId113" Type="http://schemas.openxmlformats.org/officeDocument/2006/relationships/tags" Target="../tags/tag2378.xml"/><Relationship Id="rId112" Type="http://schemas.openxmlformats.org/officeDocument/2006/relationships/tags" Target="../tags/tag2377.xml"/><Relationship Id="rId111" Type="http://schemas.openxmlformats.org/officeDocument/2006/relationships/tags" Target="../tags/tag2376.xml"/><Relationship Id="rId110" Type="http://schemas.openxmlformats.org/officeDocument/2006/relationships/tags" Target="../tags/tag2375.xml"/><Relationship Id="rId11" Type="http://schemas.openxmlformats.org/officeDocument/2006/relationships/tags" Target="../tags/tag2278.xml"/><Relationship Id="rId109" Type="http://schemas.openxmlformats.org/officeDocument/2006/relationships/tags" Target="../tags/tag2374.xml"/><Relationship Id="rId108" Type="http://schemas.openxmlformats.org/officeDocument/2006/relationships/tags" Target="../tags/tag2373.xml"/><Relationship Id="rId107" Type="http://schemas.openxmlformats.org/officeDocument/2006/relationships/tags" Target="../tags/tag2372.xml"/><Relationship Id="rId106" Type="http://schemas.openxmlformats.org/officeDocument/2006/relationships/tags" Target="../tags/tag2371.xml"/><Relationship Id="rId105" Type="http://schemas.openxmlformats.org/officeDocument/2006/relationships/tags" Target="../tags/tag2370.xml"/><Relationship Id="rId104" Type="http://schemas.openxmlformats.org/officeDocument/2006/relationships/tags" Target="../tags/tag2369.xml"/><Relationship Id="rId103" Type="http://schemas.openxmlformats.org/officeDocument/2006/relationships/tags" Target="../tags/tag2368.xml"/><Relationship Id="rId102" Type="http://schemas.openxmlformats.org/officeDocument/2006/relationships/tags" Target="../tags/tag2367.xml"/><Relationship Id="rId101" Type="http://schemas.openxmlformats.org/officeDocument/2006/relationships/tags" Target="../tags/tag2366.xml"/><Relationship Id="rId100" Type="http://schemas.openxmlformats.org/officeDocument/2006/relationships/tags" Target="../tags/tag2365.xml"/><Relationship Id="rId10" Type="http://schemas.openxmlformats.org/officeDocument/2006/relationships/tags" Target="../tags/tag2277.xml"/><Relationship Id="rId1" Type="http://schemas.openxmlformats.org/officeDocument/2006/relationships/tags" Target="../tags/tag226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image" Target="../media/image20.wmf"/><Relationship Id="rId21" Type="http://schemas.openxmlformats.org/officeDocument/2006/relationships/vmlDrawing" Target="../drawings/vmlDrawing2.vml"/><Relationship Id="rId20" Type="http://schemas.openxmlformats.org/officeDocument/2006/relationships/slideLayout" Target="../slideLayouts/slideLayout6.xml"/><Relationship Id="rId2" Type="http://schemas.openxmlformats.org/officeDocument/2006/relationships/oleObject" Target="../embeddings/oleObject3.bin"/><Relationship Id="rId19" Type="http://schemas.openxmlformats.org/officeDocument/2006/relationships/image" Target="../media/image25.emf"/><Relationship Id="rId18" Type="http://schemas.openxmlformats.org/officeDocument/2006/relationships/tags" Target="../tags/tag99.xml"/><Relationship Id="rId17" Type="http://schemas.openxmlformats.org/officeDocument/2006/relationships/image" Target="../media/image24.wmf"/><Relationship Id="rId16" Type="http://schemas.openxmlformats.org/officeDocument/2006/relationships/oleObject" Target="../embeddings/oleObject4.bin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image" Target="../media/image23.png"/><Relationship Id="rId12" Type="http://schemas.openxmlformats.org/officeDocument/2006/relationships/tags" Target="../tags/tag96.xml"/><Relationship Id="rId11" Type="http://schemas.openxmlformats.org/officeDocument/2006/relationships/image" Target="../media/image22.png"/><Relationship Id="rId10" Type="http://schemas.openxmlformats.org/officeDocument/2006/relationships/tags" Target="../tags/tag95.xml"/><Relationship Id="rId1" Type="http://schemas.openxmlformats.org/officeDocument/2006/relationships/tags" Target="../tags/tag89.xml"/></Relationships>
</file>

<file path=ppt/slides/_rels/slide90.xml.rels><?xml version="1.0" encoding="UTF-8" standalone="yes"?>
<Relationships xmlns="http://schemas.openxmlformats.org/package/2006/relationships"><Relationship Id="rId99" Type="http://schemas.openxmlformats.org/officeDocument/2006/relationships/tags" Target="../tags/tag2505.xml"/><Relationship Id="rId98" Type="http://schemas.openxmlformats.org/officeDocument/2006/relationships/tags" Target="../tags/tag2504.xml"/><Relationship Id="rId97" Type="http://schemas.openxmlformats.org/officeDocument/2006/relationships/tags" Target="../tags/tag2503.xml"/><Relationship Id="rId96" Type="http://schemas.openxmlformats.org/officeDocument/2006/relationships/tags" Target="../tags/tag2502.xml"/><Relationship Id="rId95" Type="http://schemas.openxmlformats.org/officeDocument/2006/relationships/tags" Target="../tags/tag2501.xml"/><Relationship Id="rId94" Type="http://schemas.openxmlformats.org/officeDocument/2006/relationships/tags" Target="../tags/tag2500.xml"/><Relationship Id="rId93" Type="http://schemas.openxmlformats.org/officeDocument/2006/relationships/tags" Target="../tags/tag2499.xml"/><Relationship Id="rId92" Type="http://schemas.openxmlformats.org/officeDocument/2006/relationships/tags" Target="../tags/tag2498.xml"/><Relationship Id="rId91" Type="http://schemas.openxmlformats.org/officeDocument/2006/relationships/tags" Target="../tags/tag2497.xml"/><Relationship Id="rId90" Type="http://schemas.openxmlformats.org/officeDocument/2006/relationships/tags" Target="../tags/tag2496.xml"/><Relationship Id="rId9" Type="http://schemas.openxmlformats.org/officeDocument/2006/relationships/tags" Target="../tags/tag2415.xml"/><Relationship Id="rId89" Type="http://schemas.openxmlformats.org/officeDocument/2006/relationships/tags" Target="../tags/tag2495.xml"/><Relationship Id="rId88" Type="http://schemas.openxmlformats.org/officeDocument/2006/relationships/tags" Target="../tags/tag2494.xml"/><Relationship Id="rId87" Type="http://schemas.openxmlformats.org/officeDocument/2006/relationships/tags" Target="../tags/tag2493.xml"/><Relationship Id="rId86" Type="http://schemas.openxmlformats.org/officeDocument/2006/relationships/tags" Target="../tags/tag2492.xml"/><Relationship Id="rId85" Type="http://schemas.openxmlformats.org/officeDocument/2006/relationships/tags" Target="../tags/tag2491.xml"/><Relationship Id="rId84" Type="http://schemas.openxmlformats.org/officeDocument/2006/relationships/tags" Target="../tags/tag2490.xml"/><Relationship Id="rId83" Type="http://schemas.openxmlformats.org/officeDocument/2006/relationships/tags" Target="../tags/tag2489.xml"/><Relationship Id="rId82" Type="http://schemas.openxmlformats.org/officeDocument/2006/relationships/tags" Target="../tags/tag2488.xml"/><Relationship Id="rId81" Type="http://schemas.openxmlformats.org/officeDocument/2006/relationships/tags" Target="../tags/tag2487.xml"/><Relationship Id="rId80" Type="http://schemas.openxmlformats.org/officeDocument/2006/relationships/tags" Target="../tags/tag2486.xml"/><Relationship Id="rId8" Type="http://schemas.openxmlformats.org/officeDocument/2006/relationships/tags" Target="../tags/tag2414.xml"/><Relationship Id="rId79" Type="http://schemas.openxmlformats.org/officeDocument/2006/relationships/tags" Target="../tags/tag2485.xml"/><Relationship Id="rId78" Type="http://schemas.openxmlformats.org/officeDocument/2006/relationships/tags" Target="../tags/tag2484.xml"/><Relationship Id="rId77" Type="http://schemas.openxmlformats.org/officeDocument/2006/relationships/tags" Target="../tags/tag2483.xml"/><Relationship Id="rId76" Type="http://schemas.openxmlformats.org/officeDocument/2006/relationships/tags" Target="../tags/tag2482.xml"/><Relationship Id="rId75" Type="http://schemas.openxmlformats.org/officeDocument/2006/relationships/tags" Target="../tags/tag2481.xml"/><Relationship Id="rId74" Type="http://schemas.openxmlformats.org/officeDocument/2006/relationships/tags" Target="../tags/tag2480.xml"/><Relationship Id="rId73" Type="http://schemas.openxmlformats.org/officeDocument/2006/relationships/tags" Target="../tags/tag2479.xml"/><Relationship Id="rId72" Type="http://schemas.openxmlformats.org/officeDocument/2006/relationships/tags" Target="../tags/tag2478.xml"/><Relationship Id="rId71" Type="http://schemas.openxmlformats.org/officeDocument/2006/relationships/tags" Target="../tags/tag2477.xml"/><Relationship Id="rId70" Type="http://schemas.openxmlformats.org/officeDocument/2006/relationships/tags" Target="../tags/tag2476.xml"/><Relationship Id="rId7" Type="http://schemas.openxmlformats.org/officeDocument/2006/relationships/tags" Target="../tags/tag2413.xml"/><Relationship Id="rId69" Type="http://schemas.openxmlformats.org/officeDocument/2006/relationships/tags" Target="../tags/tag2475.xml"/><Relationship Id="rId68" Type="http://schemas.openxmlformats.org/officeDocument/2006/relationships/tags" Target="../tags/tag2474.xml"/><Relationship Id="rId67" Type="http://schemas.openxmlformats.org/officeDocument/2006/relationships/tags" Target="../tags/tag2473.xml"/><Relationship Id="rId66" Type="http://schemas.openxmlformats.org/officeDocument/2006/relationships/tags" Target="../tags/tag2472.xml"/><Relationship Id="rId65" Type="http://schemas.openxmlformats.org/officeDocument/2006/relationships/tags" Target="../tags/tag2471.xml"/><Relationship Id="rId64" Type="http://schemas.openxmlformats.org/officeDocument/2006/relationships/tags" Target="../tags/tag2470.xml"/><Relationship Id="rId63" Type="http://schemas.openxmlformats.org/officeDocument/2006/relationships/tags" Target="../tags/tag2469.xml"/><Relationship Id="rId62" Type="http://schemas.openxmlformats.org/officeDocument/2006/relationships/tags" Target="../tags/tag2468.xml"/><Relationship Id="rId61" Type="http://schemas.openxmlformats.org/officeDocument/2006/relationships/tags" Target="../tags/tag2467.xml"/><Relationship Id="rId60" Type="http://schemas.openxmlformats.org/officeDocument/2006/relationships/tags" Target="../tags/tag2466.xml"/><Relationship Id="rId6" Type="http://schemas.openxmlformats.org/officeDocument/2006/relationships/tags" Target="../tags/tag2412.xml"/><Relationship Id="rId59" Type="http://schemas.openxmlformats.org/officeDocument/2006/relationships/tags" Target="../tags/tag2465.xml"/><Relationship Id="rId58" Type="http://schemas.openxmlformats.org/officeDocument/2006/relationships/tags" Target="../tags/tag2464.xml"/><Relationship Id="rId57" Type="http://schemas.openxmlformats.org/officeDocument/2006/relationships/tags" Target="../tags/tag2463.xml"/><Relationship Id="rId56" Type="http://schemas.openxmlformats.org/officeDocument/2006/relationships/tags" Target="../tags/tag2462.xml"/><Relationship Id="rId55" Type="http://schemas.openxmlformats.org/officeDocument/2006/relationships/tags" Target="../tags/tag2461.xml"/><Relationship Id="rId54" Type="http://schemas.openxmlformats.org/officeDocument/2006/relationships/tags" Target="../tags/tag2460.xml"/><Relationship Id="rId53" Type="http://schemas.openxmlformats.org/officeDocument/2006/relationships/tags" Target="../tags/tag2459.xml"/><Relationship Id="rId52" Type="http://schemas.openxmlformats.org/officeDocument/2006/relationships/tags" Target="../tags/tag2458.xml"/><Relationship Id="rId51" Type="http://schemas.openxmlformats.org/officeDocument/2006/relationships/tags" Target="../tags/tag2457.xml"/><Relationship Id="rId50" Type="http://schemas.openxmlformats.org/officeDocument/2006/relationships/tags" Target="../tags/tag2456.xml"/><Relationship Id="rId5" Type="http://schemas.openxmlformats.org/officeDocument/2006/relationships/tags" Target="../tags/tag2411.xml"/><Relationship Id="rId49" Type="http://schemas.openxmlformats.org/officeDocument/2006/relationships/tags" Target="../tags/tag2455.xml"/><Relationship Id="rId48" Type="http://schemas.openxmlformats.org/officeDocument/2006/relationships/tags" Target="../tags/tag2454.xml"/><Relationship Id="rId47" Type="http://schemas.openxmlformats.org/officeDocument/2006/relationships/tags" Target="../tags/tag2453.xml"/><Relationship Id="rId46" Type="http://schemas.openxmlformats.org/officeDocument/2006/relationships/tags" Target="../tags/tag2452.xml"/><Relationship Id="rId45" Type="http://schemas.openxmlformats.org/officeDocument/2006/relationships/tags" Target="../tags/tag2451.xml"/><Relationship Id="rId44" Type="http://schemas.openxmlformats.org/officeDocument/2006/relationships/tags" Target="../tags/tag2450.xml"/><Relationship Id="rId43" Type="http://schemas.openxmlformats.org/officeDocument/2006/relationships/tags" Target="../tags/tag2449.xml"/><Relationship Id="rId42" Type="http://schemas.openxmlformats.org/officeDocument/2006/relationships/tags" Target="../tags/tag2448.xml"/><Relationship Id="rId41" Type="http://schemas.openxmlformats.org/officeDocument/2006/relationships/tags" Target="../tags/tag2447.xml"/><Relationship Id="rId40" Type="http://schemas.openxmlformats.org/officeDocument/2006/relationships/tags" Target="../tags/tag2446.xml"/><Relationship Id="rId4" Type="http://schemas.openxmlformats.org/officeDocument/2006/relationships/tags" Target="../tags/tag2410.xml"/><Relationship Id="rId39" Type="http://schemas.openxmlformats.org/officeDocument/2006/relationships/tags" Target="../tags/tag2445.xml"/><Relationship Id="rId38" Type="http://schemas.openxmlformats.org/officeDocument/2006/relationships/tags" Target="../tags/tag2444.xml"/><Relationship Id="rId37" Type="http://schemas.openxmlformats.org/officeDocument/2006/relationships/tags" Target="../tags/tag2443.xml"/><Relationship Id="rId36" Type="http://schemas.openxmlformats.org/officeDocument/2006/relationships/tags" Target="../tags/tag2442.xml"/><Relationship Id="rId35" Type="http://schemas.openxmlformats.org/officeDocument/2006/relationships/tags" Target="../tags/tag2441.xml"/><Relationship Id="rId34" Type="http://schemas.openxmlformats.org/officeDocument/2006/relationships/tags" Target="../tags/tag2440.xml"/><Relationship Id="rId33" Type="http://schemas.openxmlformats.org/officeDocument/2006/relationships/tags" Target="../tags/tag2439.xml"/><Relationship Id="rId32" Type="http://schemas.openxmlformats.org/officeDocument/2006/relationships/tags" Target="../tags/tag2438.xml"/><Relationship Id="rId31" Type="http://schemas.openxmlformats.org/officeDocument/2006/relationships/tags" Target="../tags/tag2437.xml"/><Relationship Id="rId30" Type="http://schemas.openxmlformats.org/officeDocument/2006/relationships/tags" Target="../tags/tag2436.xml"/><Relationship Id="rId3" Type="http://schemas.openxmlformats.org/officeDocument/2006/relationships/image" Target="../media/image151.png"/><Relationship Id="rId29" Type="http://schemas.openxmlformats.org/officeDocument/2006/relationships/tags" Target="../tags/tag2435.xml"/><Relationship Id="rId28" Type="http://schemas.openxmlformats.org/officeDocument/2006/relationships/tags" Target="../tags/tag2434.xml"/><Relationship Id="rId27" Type="http://schemas.openxmlformats.org/officeDocument/2006/relationships/tags" Target="../tags/tag2433.xml"/><Relationship Id="rId26" Type="http://schemas.openxmlformats.org/officeDocument/2006/relationships/tags" Target="../tags/tag2432.xml"/><Relationship Id="rId25" Type="http://schemas.openxmlformats.org/officeDocument/2006/relationships/tags" Target="../tags/tag2431.xml"/><Relationship Id="rId24" Type="http://schemas.openxmlformats.org/officeDocument/2006/relationships/tags" Target="../tags/tag2430.xml"/><Relationship Id="rId23" Type="http://schemas.openxmlformats.org/officeDocument/2006/relationships/tags" Target="../tags/tag2429.xml"/><Relationship Id="rId22" Type="http://schemas.openxmlformats.org/officeDocument/2006/relationships/tags" Target="../tags/tag2428.xml"/><Relationship Id="rId21" Type="http://schemas.openxmlformats.org/officeDocument/2006/relationships/tags" Target="../tags/tag2427.xml"/><Relationship Id="rId20" Type="http://schemas.openxmlformats.org/officeDocument/2006/relationships/tags" Target="../tags/tag2426.xml"/><Relationship Id="rId2" Type="http://schemas.openxmlformats.org/officeDocument/2006/relationships/oleObject" Target="../embeddings/oleObject74.bin"/><Relationship Id="rId19" Type="http://schemas.openxmlformats.org/officeDocument/2006/relationships/tags" Target="../tags/tag2425.xml"/><Relationship Id="rId18" Type="http://schemas.openxmlformats.org/officeDocument/2006/relationships/tags" Target="../tags/tag2424.xml"/><Relationship Id="rId17" Type="http://schemas.openxmlformats.org/officeDocument/2006/relationships/tags" Target="../tags/tag2423.xml"/><Relationship Id="rId16" Type="http://schemas.openxmlformats.org/officeDocument/2006/relationships/tags" Target="../tags/tag2422.xml"/><Relationship Id="rId15" Type="http://schemas.openxmlformats.org/officeDocument/2006/relationships/tags" Target="../tags/tag2421.xml"/><Relationship Id="rId147" Type="http://schemas.openxmlformats.org/officeDocument/2006/relationships/vmlDrawing" Target="../drawings/vmlDrawing35.vml"/><Relationship Id="rId146" Type="http://schemas.openxmlformats.org/officeDocument/2006/relationships/slideLayout" Target="../slideLayouts/slideLayout6.xml"/><Relationship Id="rId145" Type="http://schemas.openxmlformats.org/officeDocument/2006/relationships/tags" Target="../tags/tag2551.xml"/><Relationship Id="rId144" Type="http://schemas.openxmlformats.org/officeDocument/2006/relationships/tags" Target="../tags/tag2550.xml"/><Relationship Id="rId143" Type="http://schemas.openxmlformats.org/officeDocument/2006/relationships/tags" Target="../tags/tag2549.xml"/><Relationship Id="rId142" Type="http://schemas.openxmlformats.org/officeDocument/2006/relationships/tags" Target="../tags/tag2548.xml"/><Relationship Id="rId141" Type="http://schemas.openxmlformats.org/officeDocument/2006/relationships/tags" Target="../tags/tag2547.xml"/><Relationship Id="rId140" Type="http://schemas.openxmlformats.org/officeDocument/2006/relationships/tags" Target="../tags/tag2546.xml"/><Relationship Id="rId14" Type="http://schemas.openxmlformats.org/officeDocument/2006/relationships/tags" Target="../tags/tag2420.xml"/><Relationship Id="rId139" Type="http://schemas.openxmlformats.org/officeDocument/2006/relationships/tags" Target="../tags/tag2545.xml"/><Relationship Id="rId138" Type="http://schemas.openxmlformats.org/officeDocument/2006/relationships/tags" Target="../tags/tag2544.xml"/><Relationship Id="rId137" Type="http://schemas.openxmlformats.org/officeDocument/2006/relationships/tags" Target="../tags/tag2543.xml"/><Relationship Id="rId136" Type="http://schemas.openxmlformats.org/officeDocument/2006/relationships/tags" Target="../tags/tag2542.xml"/><Relationship Id="rId135" Type="http://schemas.openxmlformats.org/officeDocument/2006/relationships/tags" Target="../tags/tag2541.xml"/><Relationship Id="rId134" Type="http://schemas.openxmlformats.org/officeDocument/2006/relationships/tags" Target="../tags/tag2540.xml"/><Relationship Id="rId133" Type="http://schemas.openxmlformats.org/officeDocument/2006/relationships/tags" Target="../tags/tag2539.xml"/><Relationship Id="rId132" Type="http://schemas.openxmlformats.org/officeDocument/2006/relationships/tags" Target="../tags/tag2538.xml"/><Relationship Id="rId131" Type="http://schemas.openxmlformats.org/officeDocument/2006/relationships/tags" Target="../tags/tag2537.xml"/><Relationship Id="rId130" Type="http://schemas.openxmlformats.org/officeDocument/2006/relationships/tags" Target="../tags/tag2536.xml"/><Relationship Id="rId13" Type="http://schemas.openxmlformats.org/officeDocument/2006/relationships/tags" Target="../tags/tag2419.xml"/><Relationship Id="rId129" Type="http://schemas.openxmlformats.org/officeDocument/2006/relationships/tags" Target="../tags/tag2535.xml"/><Relationship Id="rId128" Type="http://schemas.openxmlformats.org/officeDocument/2006/relationships/tags" Target="../tags/tag2534.xml"/><Relationship Id="rId127" Type="http://schemas.openxmlformats.org/officeDocument/2006/relationships/tags" Target="../tags/tag2533.xml"/><Relationship Id="rId126" Type="http://schemas.openxmlformats.org/officeDocument/2006/relationships/tags" Target="../tags/tag2532.xml"/><Relationship Id="rId125" Type="http://schemas.openxmlformats.org/officeDocument/2006/relationships/tags" Target="../tags/tag2531.xml"/><Relationship Id="rId124" Type="http://schemas.openxmlformats.org/officeDocument/2006/relationships/tags" Target="../tags/tag2530.xml"/><Relationship Id="rId123" Type="http://schemas.openxmlformats.org/officeDocument/2006/relationships/tags" Target="../tags/tag2529.xml"/><Relationship Id="rId122" Type="http://schemas.openxmlformats.org/officeDocument/2006/relationships/tags" Target="../tags/tag2528.xml"/><Relationship Id="rId121" Type="http://schemas.openxmlformats.org/officeDocument/2006/relationships/tags" Target="../tags/tag2527.xml"/><Relationship Id="rId120" Type="http://schemas.openxmlformats.org/officeDocument/2006/relationships/tags" Target="../tags/tag2526.xml"/><Relationship Id="rId12" Type="http://schemas.openxmlformats.org/officeDocument/2006/relationships/tags" Target="../tags/tag2418.xml"/><Relationship Id="rId119" Type="http://schemas.openxmlformats.org/officeDocument/2006/relationships/tags" Target="../tags/tag2525.xml"/><Relationship Id="rId118" Type="http://schemas.openxmlformats.org/officeDocument/2006/relationships/tags" Target="../tags/tag2524.xml"/><Relationship Id="rId117" Type="http://schemas.openxmlformats.org/officeDocument/2006/relationships/tags" Target="../tags/tag2523.xml"/><Relationship Id="rId116" Type="http://schemas.openxmlformats.org/officeDocument/2006/relationships/tags" Target="../tags/tag2522.xml"/><Relationship Id="rId115" Type="http://schemas.openxmlformats.org/officeDocument/2006/relationships/tags" Target="../tags/tag2521.xml"/><Relationship Id="rId114" Type="http://schemas.openxmlformats.org/officeDocument/2006/relationships/tags" Target="../tags/tag2520.xml"/><Relationship Id="rId113" Type="http://schemas.openxmlformats.org/officeDocument/2006/relationships/tags" Target="../tags/tag2519.xml"/><Relationship Id="rId112" Type="http://schemas.openxmlformats.org/officeDocument/2006/relationships/tags" Target="../tags/tag2518.xml"/><Relationship Id="rId111" Type="http://schemas.openxmlformats.org/officeDocument/2006/relationships/tags" Target="../tags/tag2517.xml"/><Relationship Id="rId110" Type="http://schemas.openxmlformats.org/officeDocument/2006/relationships/tags" Target="../tags/tag2516.xml"/><Relationship Id="rId11" Type="http://schemas.openxmlformats.org/officeDocument/2006/relationships/tags" Target="../tags/tag2417.xml"/><Relationship Id="rId109" Type="http://schemas.openxmlformats.org/officeDocument/2006/relationships/tags" Target="../tags/tag2515.xml"/><Relationship Id="rId108" Type="http://schemas.openxmlformats.org/officeDocument/2006/relationships/tags" Target="../tags/tag2514.xml"/><Relationship Id="rId107" Type="http://schemas.openxmlformats.org/officeDocument/2006/relationships/tags" Target="../tags/tag2513.xml"/><Relationship Id="rId106" Type="http://schemas.openxmlformats.org/officeDocument/2006/relationships/tags" Target="../tags/tag2512.xml"/><Relationship Id="rId105" Type="http://schemas.openxmlformats.org/officeDocument/2006/relationships/tags" Target="../tags/tag2511.xml"/><Relationship Id="rId104" Type="http://schemas.openxmlformats.org/officeDocument/2006/relationships/tags" Target="../tags/tag2510.xml"/><Relationship Id="rId103" Type="http://schemas.openxmlformats.org/officeDocument/2006/relationships/tags" Target="../tags/tag2509.xml"/><Relationship Id="rId102" Type="http://schemas.openxmlformats.org/officeDocument/2006/relationships/tags" Target="../tags/tag2508.xml"/><Relationship Id="rId101" Type="http://schemas.openxmlformats.org/officeDocument/2006/relationships/tags" Target="../tags/tag2507.xml"/><Relationship Id="rId100" Type="http://schemas.openxmlformats.org/officeDocument/2006/relationships/tags" Target="../tags/tag2506.xml"/><Relationship Id="rId10" Type="http://schemas.openxmlformats.org/officeDocument/2006/relationships/tags" Target="../tags/tag2416.xml"/><Relationship Id="rId1" Type="http://schemas.openxmlformats.org/officeDocument/2006/relationships/tags" Target="../tags/tag2409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tags" Target="../tags/tag2559.xml"/><Relationship Id="rId8" Type="http://schemas.openxmlformats.org/officeDocument/2006/relationships/tags" Target="../tags/tag2558.xml"/><Relationship Id="rId7" Type="http://schemas.openxmlformats.org/officeDocument/2006/relationships/tags" Target="../tags/tag2557.xml"/><Relationship Id="rId6" Type="http://schemas.openxmlformats.org/officeDocument/2006/relationships/tags" Target="../tags/tag2556.xml"/><Relationship Id="rId5" Type="http://schemas.openxmlformats.org/officeDocument/2006/relationships/tags" Target="../tags/tag2555.xml"/><Relationship Id="rId4" Type="http://schemas.openxmlformats.org/officeDocument/2006/relationships/tags" Target="../tags/tag2554.xml"/><Relationship Id="rId3" Type="http://schemas.openxmlformats.org/officeDocument/2006/relationships/image" Target="../media/image152.png"/><Relationship Id="rId2" Type="http://schemas.openxmlformats.org/officeDocument/2006/relationships/tags" Target="../tags/tag2553.xml"/><Relationship Id="rId13" Type="http://schemas.openxmlformats.org/officeDocument/2006/relationships/notesSlide" Target="../notesSlides/notesSlide30.xml"/><Relationship Id="rId12" Type="http://schemas.openxmlformats.org/officeDocument/2006/relationships/slideLayout" Target="../slideLayouts/slideLayout6.xml"/><Relationship Id="rId11" Type="http://schemas.openxmlformats.org/officeDocument/2006/relationships/tags" Target="../tags/tag2561.xml"/><Relationship Id="rId10" Type="http://schemas.openxmlformats.org/officeDocument/2006/relationships/tags" Target="../tags/tag2560.xml"/><Relationship Id="rId1" Type="http://schemas.openxmlformats.org/officeDocument/2006/relationships/tags" Target="../tags/tag2552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tags" Target="../tags/tag2569.xml"/><Relationship Id="rId8" Type="http://schemas.openxmlformats.org/officeDocument/2006/relationships/image" Target="../media/image153.png"/><Relationship Id="rId7" Type="http://schemas.openxmlformats.org/officeDocument/2006/relationships/tags" Target="../tags/tag2568.xml"/><Relationship Id="rId6" Type="http://schemas.openxmlformats.org/officeDocument/2006/relationships/tags" Target="../tags/tag2567.xml"/><Relationship Id="rId5" Type="http://schemas.openxmlformats.org/officeDocument/2006/relationships/tags" Target="../tags/tag2566.xml"/><Relationship Id="rId4" Type="http://schemas.openxmlformats.org/officeDocument/2006/relationships/tags" Target="../tags/tag2565.xml"/><Relationship Id="rId3" Type="http://schemas.openxmlformats.org/officeDocument/2006/relationships/tags" Target="../tags/tag2564.xml"/><Relationship Id="rId2" Type="http://schemas.openxmlformats.org/officeDocument/2006/relationships/tags" Target="../tags/tag2563.xml"/><Relationship Id="rId13" Type="http://schemas.openxmlformats.org/officeDocument/2006/relationships/notesSlide" Target="../notesSlides/notesSlide31.xml"/><Relationship Id="rId12" Type="http://schemas.openxmlformats.org/officeDocument/2006/relationships/slideLayout" Target="../slideLayouts/slideLayout6.xml"/><Relationship Id="rId11" Type="http://schemas.openxmlformats.org/officeDocument/2006/relationships/tags" Target="../tags/tag2571.xml"/><Relationship Id="rId10" Type="http://schemas.openxmlformats.org/officeDocument/2006/relationships/tags" Target="../tags/tag2570.xml"/><Relationship Id="rId1" Type="http://schemas.openxmlformats.org/officeDocument/2006/relationships/tags" Target="../tags/tag2562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tags" Target="../tags/tag2579.xml"/><Relationship Id="rId8" Type="http://schemas.openxmlformats.org/officeDocument/2006/relationships/image" Target="../media/image154.png"/><Relationship Id="rId7" Type="http://schemas.openxmlformats.org/officeDocument/2006/relationships/tags" Target="../tags/tag2578.xml"/><Relationship Id="rId6" Type="http://schemas.openxmlformats.org/officeDocument/2006/relationships/tags" Target="../tags/tag2577.xml"/><Relationship Id="rId5" Type="http://schemas.openxmlformats.org/officeDocument/2006/relationships/tags" Target="../tags/tag2576.xml"/><Relationship Id="rId4" Type="http://schemas.openxmlformats.org/officeDocument/2006/relationships/tags" Target="../tags/tag2575.xml"/><Relationship Id="rId3" Type="http://schemas.openxmlformats.org/officeDocument/2006/relationships/tags" Target="../tags/tag2574.xml"/><Relationship Id="rId2" Type="http://schemas.openxmlformats.org/officeDocument/2006/relationships/tags" Target="../tags/tag2573.xml"/><Relationship Id="rId13" Type="http://schemas.openxmlformats.org/officeDocument/2006/relationships/notesSlide" Target="../notesSlides/notesSlide32.xml"/><Relationship Id="rId12" Type="http://schemas.openxmlformats.org/officeDocument/2006/relationships/slideLayout" Target="../slideLayouts/slideLayout6.xml"/><Relationship Id="rId11" Type="http://schemas.openxmlformats.org/officeDocument/2006/relationships/tags" Target="../tags/tag2581.xml"/><Relationship Id="rId10" Type="http://schemas.openxmlformats.org/officeDocument/2006/relationships/tags" Target="../tags/tag2580.xml"/><Relationship Id="rId1" Type="http://schemas.openxmlformats.org/officeDocument/2006/relationships/tags" Target="../tags/tag2572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tags" Target="../tags/tag2589.xml"/><Relationship Id="rId8" Type="http://schemas.openxmlformats.org/officeDocument/2006/relationships/tags" Target="../tags/tag2588.xml"/><Relationship Id="rId7" Type="http://schemas.openxmlformats.org/officeDocument/2006/relationships/tags" Target="../tags/tag2587.xml"/><Relationship Id="rId6" Type="http://schemas.openxmlformats.org/officeDocument/2006/relationships/tags" Target="../tags/tag2586.xml"/><Relationship Id="rId5" Type="http://schemas.openxmlformats.org/officeDocument/2006/relationships/tags" Target="../tags/tag2585.xml"/><Relationship Id="rId4" Type="http://schemas.openxmlformats.org/officeDocument/2006/relationships/tags" Target="../tags/tag2584.xml"/><Relationship Id="rId30" Type="http://schemas.openxmlformats.org/officeDocument/2006/relationships/notesSlide" Target="../notesSlides/notesSlide33.xml"/><Relationship Id="rId3" Type="http://schemas.openxmlformats.org/officeDocument/2006/relationships/tags" Target="../tags/tag2583.xml"/><Relationship Id="rId29" Type="http://schemas.openxmlformats.org/officeDocument/2006/relationships/slideLayout" Target="../slideLayouts/slideLayout6.xml"/><Relationship Id="rId28" Type="http://schemas.openxmlformats.org/officeDocument/2006/relationships/tags" Target="../tags/tag2606.xml"/><Relationship Id="rId27" Type="http://schemas.openxmlformats.org/officeDocument/2006/relationships/image" Target="../media/image157.png"/><Relationship Id="rId26" Type="http://schemas.openxmlformats.org/officeDocument/2006/relationships/tags" Target="../tags/tag2605.xml"/><Relationship Id="rId25" Type="http://schemas.openxmlformats.org/officeDocument/2006/relationships/tags" Target="../tags/tag2604.xml"/><Relationship Id="rId24" Type="http://schemas.openxmlformats.org/officeDocument/2006/relationships/tags" Target="../tags/tag2603.xml"/><Relationship Id="rId23" Type="http://schemas.openxmlformats.org/officeDocument/2006/relationships/tags" Target="../tags/tag2602.xml"/><Relationship Id="rId22" Type="http://schemas.openxmlformats.org/officeDocument/2006/relationships/tags" Target="../tags/tag2601.xml"/><Relationship Id="rId21" Type="http://schemas.openxmlformats.org/officeDocument/2006/relationships/tags" Target="../tags/tag2600.xml"/><Relationship Id="rId20" Type="http://schemas.openxmlformats.org/officeDocument/2006/relationships/tags" Target="../tags/tag2599.xml"/><Relationship Id="rId2" Type="http://schemas.openxmlformats.org/officeDocument/2006/relationships/tags" Target="../tags/tag2582.xml"/><Relationship Id="rId19" Type="http://schemas.openxmlformats.org/officeDocument/2006/relationships/tags" Target="../tags/tag2598.xml"/><Relationship Id="rId18" Type="http://schemas.openxmlformats.org/officeDocument/2006/relationships/tags" Target="../tags/tag2597.xml"/><Relationship Id="rId17" Type="http://schemas.openxmlformats.org/officeDocument/2006/relationships/tags" Target="../tags/tag2596.xml"/><Relationship Id="rId16" Type="http://schemas.openxmlformats.org/officeDocument/2006/relationships/tags" Target="../tags/tag2595.xml"/><Relationship Id="rId15" Type="http://schemas.openxmlformats.org/officeDocument/2006/relationships/tags" Target="../tags/tag2594.xml"/><Relationship Id="rId14" Type="http://schemas.openxmlformats.org/officeDocument/2006/relationships/tags" Target="../tags/tag2593.xml"/><Relationship Id="rId13" Type="http://schemas.openxmlformats.org/officeDocument/2006/relationships/tags" Target="../tags/tag2592.xml"/><Relationship Id="rId12" Type="http://schemas.openxmlformats.org/officeDocument/2006/relationships/tags" Target="../tags/tag2591.xml"/><Relationship Id="rId11" Type="http://schemas.openxmlformats.org/officeDocument/2006/relationships/image" Target="../media/image156.png"/><Relationship Id="rId10" Type="http://schemas.openxmlformats.org/officeDocument/2006/relationships/tags" Target="../tags/tag2590.xml"/><Relationship Id="rId1" Type="http://schemas.openxmlformats.org/officeDocument/2006/relationships/image" Target="../media/image155.pn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5.png"/><Relationship Id="rId8" Type="http://schemas.openxmlformats.org/officeDocument/2006/relationships/tags" Target="../tags/tag2613.xml"/><Relationship Id="rId7" Type="http://schemas.openxmlformats.org/officeDocument/2006/relationships/tags" Target="../tags/tag2612.xml"/><Relationship Id="rId6" Type="http://schemas.openxmlformats.org/officeDocument/2006/relationships/tags" Target="../tags/tag2611.xml"/><Relationship Id="rId5" Type="http://schemas.openxmlformats.org/officeDocument/2006/relationships/tags" Target="../tags/tag2610.xml"/><Relationship Id="rId4" Type="http://schemas.openxmlformats.org/officeDocument/2006/relationships/tags" Target="../tags/tag2609.xml"/><Relationship Id="rId3" Type="http://schemas.openxmlformats.org/officeDocument/2006/relationships/tags" Target="../tags/tag2608.xml"/><Relationship Id="rId2" Type="http://schemas.openxmlformats.org/officeDocument/2006/relationships/tags" Target="../tags/tag2607.xml"/><Relationship Id="rId14" Type="http://schemas.openxmlformats.org/officeDocument/2006/relationships/notesSlide" Target="../notesSlides/notesSlide34.xml"/><Relationship Id="rId13" Type="http://schemas.openxmlformats.org/officeDocument/2006/relationships/slideLayout" Target="../slideLayouts/slideLayout6.xml"/><Relationship Id="rId12" Type="http://schemas.openxmlformats.org/officeDocument/2006/relationships/tags" Target="../tags/tag2616.xml"/><Relationship Id="rId11" Type="http://schemas.openxmlformats.org/officeDocument/2006/relationships/tags" Target="../tags/tag2615.xml"/><Relationship Id="rId10" Type="http://schemas.openxmlformats.org/officeDocument/2006/relationships/tags" Target="../tags/tag2614.xml"/><Relationship Id="rId1" Type="http://schemas.openxmlformats.org/officeDocument/2006/relationships/image" Target="../media/image158.png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7.png"/><Relationship Id="rId8" Type="http://schemas.openxmlformats.org/officeDocument/2006/relationships/image" Target="../media/image159.png"/><Relationship Id="rId7" Type="http://schemas.openxmlformats.org/officeDocument/2006/relationships/tags" Target="../tags/tag2623.xml"/><Relationship Id="rId6" Type="http://schemas.openxmlformats.org/officeDocument/2006/relationships/tags" Target="../tags/tag2622.xml"/><Relationship Id="rId5" Type="http://schemas.openxmlformats.org/officeDocument/2006/relationships/tags" Target="../tags/tag2621.xml"/><Relationship Id="rId4" Type="http://schemas.openxmlformats.org/officeDocument/2006/relationships/tags" Target="../tags/tag2620.xml"/><Relationship Id="rId3" Type="http://schemas.openxmlformats.org/officeDocument/2006/relationships/tags" Target="../tags/tag2619.xml"/><Relationship Id="rId2" Type="http://schemas.openxmlformats.org/officeDocument/2006/relationships/tags" Target="../tags/tag2618.xml"/><Relationship Id="rId13" Type="http://schemas.openxmlformats.org/officeDocument/2006/relationships/notesSlide" Target="../notesSlides/notesSlide35.xml"/><Relationship Id="rId12" Type="http://schemas.openxmlformats.org/officeDocument/2006/relationships/slideLayout" Target="../slideLayouts/slideLayout6.xml"/><Relationship Id="rId11" Type="http://schemas.openxmlformats.org/officeDocument/2006/relationships/tags" Target="../tags/tag2625.xml"/><Relationship Id="rId10" Type="http://schemas.openxmlformats.org/officeDocument/2006/relationships/tags" Target="../tags/tag2624.xml"/><Relationship Id="rId1" Type="http://schemas.openxmlformats.org/officeDocument/2006/relationships/tags" Target="../tags/tag2617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tags" Target="../tags/tag2631.xml"/><Relationship Id="rId8" Type="http://schemas.openxmlformats.org/officeDocument/2006/relationships/tags" Target="../tags/tag2630.xml"/><Relationship Id="rId7" Type="http://schemas.openxmlformats.org/officeDocument/2006/relationships/tags" Target="../tags/tag2629.xml"/><Relationship Id="rId6" Type="http://schemas.openxmlformats.org/officeDocument/2006/relationships/image" Target="../media/image162.png"/><Relationship Id="rId5" Type="http://schemas.openxmlformats.org/officeDocument/2006/relationships/tags" Target="../tags/tag2628.xml"/><Relationship Id="rId4" Type="http://schemas.openxmlformats.org/officeDocument/2006/relationships/image" Target="../media/image161.png"/><Relationship Id="rId3" Type="http://schemas.openxmlformats.org/officeDocument/2006/relationships/tags" Target="../tags/tag2627.xml"/><Relationship Id="rId2" Type="http://schemas.openxmlformats.org/officeDocument/2006/relationships/tags" Target="../tags/tag2626.xml"/><Relationship Id="rId15" Type="http://schemas.openxmlformats.org/officeDocument/2006/relationships/notesSlide" Target="../notesSlides/notesSlide36.xml"/><Relationship Id="rId14" Type="http://schemas.openxmlformats.org/officeDocument/2006/relationships/slideLayout" Target="../slideLayouts/slideLayout6.xml"/><Relationship Id="rId13" Type="http://schemas.openxmlformats.org/officeDocument/2006/relationships/image" Target="../media/image163.png"/><Relationship Id="rId12" Type="http://schemas.openxmlformats.org/officeDocument/2006/relationships/tags" Target="../tags/tag2634.xml"/><Relationship Id="rId11" Type="http://schemas.openxmlformats.org/officeDocument/2006/relationships/tags" Target="../tags/tag2633.xml"/><Relationship Id="rId10" Type="http://schemas.openxmlformats.org/officeDocument/2006/relationships/tags" Target="../tags/tag2632.xml"/><Relationship Id="rId1" Type="http://schemas.openxmlformats.org/officeDocument/2006/relationships/image" Target="../media/image16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TextPlaceholder 5"/>
          <p:cNvSpPr>
            <a:spLocks noGrp="1"/>
          </p:cNvSpPr>
          <p:nvPr>
            <p:ph type="body" sz="quarter" idx="10"/>
            <p:custDataLst>
              <p:tags r:id="rId1"/>
            </p:custDataLst>
          </p:nvPr>
        </p:nvSpPr>
        <p:spPr>
          <a:xfrm>
            <a:off x="1877317" y="3169249"/>
            <a:ext cx="3451194" cy="80366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第 </a:t>
            </a:r>
            <a:r>
              <a:rPr lang="en-US" altLang="zh-CN" dirty="0"/>
              <a:t>7 </a:t>
            </a:r>
            <a:r>
              <a:rPr lang="zh-CN" altLang="en-US" dirty="0"/>
              <a:t>章</a:t>
            </a:r>
            <a:endParaRPr lang="zh-CN" altLang="en-US" dirty="0"/>
          </a:p>
        </p:txBody>
      </p:sp>
      <p:sp>
        <p:nvSpPr>
          <p:cNvPr id="7" name="PA-TextPlaceholder 6"/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>
          <a:xfrm>
            <a:off x="5609903" y="3674656"/>
            <a:ext cx="5932436" cy="79332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时序逻辑电路的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分析与设计 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8" name="PA-Object 4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752423" y="1453535"/>
          <a:ext cx="3506911" cy="507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2" imgW="1282700" imgH="241300" progId="Equation.DSMT4">
                  <p:embed/>
                </p:oleObj>
              </mc:Choice>
              <mc:Fallback>
                <p:oleObj name="Equation" r:id="rId2" imgW="1282700" imgH="241300" progId="Equation.DSMT4">
                  <p:embed/>
                  <p:pic>
                    <p:nvPicPr>
                      <p:cNvPr id="0" name="PA-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2423" y="1453535"/>
                        <a:ext cx="3506911" cy="5076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PA-组合 5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3307834" y="2297804"/>
          <a:ext cx="5756275" cy="4126705"/>
        </p:xfrm>
        <a:graphic>
          <a:graphicData uri="http://schemas.openxmlformats.org/drawingml/2006/table">
            <a:tbl>
              <a:tblPr/>
              <a:tblGrid>
                <a:gridCol w="1104900"/>
                <a:gridCol w="1049338"/>
                <a:gridCol w="947737"/>
                <a:gridCol w="925513"/>
                <a:gridCol w="927100"/>
                <a:gridCol w="801687"/>
              </a:tblGrid>
              <a:tr h="365760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643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输入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现态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次态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输出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kumimoji="0" lang="zh-CN" altLang="en-US" sz="24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Z</a:t>
                      </a:r>
                      <a:endParaRPr kumimoji="0" lang="zh-CN" altLang="en-US" sz="2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 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335" name="PA-Object 71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4755633" y="3109245"/>
          <a:ext cx="3238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6" imgW="203200" imgH="241300" progId="">
                  <p:embed/>
                </p:oleObj>
              </mc:Choice>
              <mc:Fallback>
                <p:oleObj name="" r:id="rId6" imgW="203200" imgH="241300" progId="">
                  <p:embed/>
                  <p:pic>
                    <p:nvPicPr>
                      <p:cNvPr id="0" name="PA-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5633" y="3109245"/>
                        <a:ext cx="3238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36" name="PA-Object 72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5746234" y="3109246"/>
          <a:ext cx="31591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9" imgW="203200" imgH="241300" progId="">
                  <p:embed/>
                </p:oleObj>
              </mc:Choice>
              <mc:Fallback>
                <p:oleObj name="" r:id="rId9" imgW="203200" imgH="241300" progId="">
                  <p:embed/>
                  <p:pic>
                    <p:nvPicPr>
                      <p:cNvPr id="0" name="PA-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6234" y="3109246"/>
                        <a:ext cx="31591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37" name="PA-Object 73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6698733" y="3109245"/>
          <a:ext cx="495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2" imgW="304800" imgH="241300" progId="">
                  <p:embed/>
                </p:oleObj>
              </mc:Choice>
              <mc:Fallback>
                <p:oleObj name="" r:id="rId12" imgW="304800" imgH="241300" progId="">
                  <p:embed/>
                  <p:pic>
                    <p:nvPicPr>
                      <p:cNvPr id="0" name="PA-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8733" y="3109245"/>
                        <a:ext cx="4953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38" name="PA-Object 74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7575033" y="3109245"/>
          <a:ext cx="495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5" imgW="304800" imgH="241300" progId="">
                  <p:embed/>
                </p:oleObj>
              </mc:Choice>
              <mc:Fallback>
                <p:oleObj name="" r:id="rId15" imgW="304800" imgH="241300" progId="">
                  <p:embed/>
                  <p:pic>
                    <p:nvPicPr>
                      <p:cNvPr id="0" name="PA-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5033" y="3109245"/>
                        <a:ext cx="4953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40" name="PA-文本框 13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204559" y="2042455"/>
            <a:ext cx="17151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状态转换表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1341" name="PA-图片 77" descr="C:\Users\acer\Desktop\6-3.png"/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19"/>
          <a:srcRect/>
          <a:stretch>
            <a:fillRect/>
          </a:stretch>
        </p:blipFill>
        <p:spPr bwMode="auto">
          <a:xfrm>
            <a:off x="6647514" y="349180"/>
            <a:ext cx="4669121" cy="997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PA-矩形 11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4" name="PA-文本框 5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38172" y="1609382"/>
            <a:ext cx="40709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同步时序电路分析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PA-圆角矩形 1"/>
          <p:cNvSpPr/>
          <p:nvPr>
            <p:custDataLst>
              <p:tags r:id="rId22"/>
            </p:custDataLst>
          </p:nvPr>
        </p:nvSpPr>
        <p:spPr>
          <a:xfrm>
            <a:off x="-348343" y="516695"/>
            <a:ext cx="567062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PA-文本框 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时序逻辑电路的手工分析方法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637733" y="4234874"/>
            <a:ext cx="2680031" cy="21354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413679" y="3542812"/>
            <a:ext cx="2772292" cy="2857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0674549" y="4375350"/>
            <a:ext cx="688230" cy="2857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605162" y="3542812"/>
            <a:ext cx="1465171" cy="3366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8347821" y="3508152"/>
            <a:ext cx="685406" cy="3271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auto">
          <a:xfrm>
            <a:off x="3913264" y="4548459"/>
            <a:ext cx="1500187" cy="457200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</a:rPr>
              <a:t>依次类推</a:t>
            </a:r>
            <a:endParaRPr kumimoji="1" lang="zh-CN" altLang="en-US" sz="2400" b="1" baseline="-25000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561784" y="4234874"/>
            <a:ext cx="1508549" cy="21354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398974" y="4301686"/>
            <a:ext cx="583101" cy="206863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3397816" y="3935436"/>
            <a:ext cx="2772292" cy="2857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36" idx="1"/>
          </p:cNvCxnSpPr>
          <p:nvPr/>
        </p:nvCxnSpPr>
        <p:spPr>
          <a:xfrm flipH="1">
            <a:off x="4977749" y="3711150"/>
            <a:ext cx="1627413" cy="2790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6686504" y="3897343"/>
            <a:ext cx="1302485" cy="3271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8398974" y="3864136"/>
            <a:ext cx="685406" cy="3271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AutoShape 13"/>
          <p:cNvSpPr>
            <a:spLocks noChangeArrowheads="1"/>
          </p:cNvSpPr>
          <p:nvPr/>
        </p:nvSpPr>
        <p:spPr bwMode="auto">
          <a:xfrm>
            <a:off x="2746971" y="4328844"/>
            <a:ext cx="5530850" cy="384175"/>
          </a:xfrm>
          <a:prstGeom prst="wedgeRectCallout">
            <a:avLst>
              <a:gd name="adj1" fmla="val -10505"/>
              <a:gd name="adj2" fmla="val -129750"/>
            </a:avLst>
          </a:prstGeom>
          <a:solidFill>
            <a:srgbClr val="CCCC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kumimoji="1" lang="zh-CN" altLang="en-US" sz="2400" b="1">
                <a:latin typeface="Times New Roman" panose="02020603050405020304" pitchFamily="18" charset="0"/>
              </a:rPr>
              <a:t>将新状态作现态，再计算下一个次态。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3163850" y="4556662"/>
            <a:ext cx="5975195" cy="1735925"/>
            <a:chOff x="5925109" y="90468"/>
            <a:chExt cx="5975195" cy="1735925"/>
          </a:xfrm>
        </p:grpSpPr>
        <p:grpSp>
          <p:nvGrpSpPr>
            <p:cNvPr id="65" name="组合 64"/>
            <p:cNvGrpSpPr/>
            <p:nvPr/>
          </p:nvGrpSpPr>
          <p:grpSpPr>
            <a:xfrm>
              <a:off x="5925109" y="90468"/>
              <a:ext cx="5975195" cy="1735925"/>
              <a:chOff x="5925109" y="90468"/>
              <a:chExt cx="5975195" cy="1735925"/>
            </a:xfrm>
          </p:grpSpPr>
          <p:sp>
            <p:nvSpPr>
              <p:cNvPr id="68" name="AutoShape 36"/>
              <p:cNvSpPr>
                <a:spLocks noChangeArrowheads="1"/>
              </p:cNvSpPr>
              <p:nvPr/>
            </p:nvSpPr>
            <p:spPr bwMode="auto">
              <a:xfrm>
                <a:off x="5925109" y="90468"/>
                <a:ext cx="5975195" cy="1735925"/>
              </a:xfrm>
              <a:prstGeom prst="wedgeRectCallout">
                <a:avLst>
                  <a:gd name="adj1" fmla="val 17190"/>
                  <a:gd name="adj2" fmla="val -71917"/>
                </a:avLst>
              </a:prstGeom>
              <a:solidFill>
                <a:srgbClr val="CCCCFF"/>
              </a:solidFill>
              <a:ln w="9525">
                <a:solidFill>
                  <a:srgbClr val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       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</a:rPr>
                  <a:t>将现态代入状态方程求次态：</a:t>
                </a:r>
                <a:endParaRPr kumimoji="1" lang="zh-CN" altLang="en-US" sz="2400" b="1" dirty="0">
                  <a:latin typeface="Times New Roman" panose="02020603050405020304" pitchFamily="18" charset="0"/>
                </a:endParaRPr>
              </a:p>
              <a:p>
                <a:pPr algn="ctr"/>
                <a:endParaRPr kumimoji="1"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69" name="Object 37"/>
              <p:cNvGraphicFramePr>
                <a:graphicFrameLocks noChangeAspect="1"/>
              </p:cNvGraphicFramePr>
              <p:nvPr/>
            </p:nvGraphicFramePr>
            <p:xfrm>
              <a:off x="8468781" y="1238628"/>
              <a:ext cx="2794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" name="Equation" r:id="rId24" imgW="279400" imgH="279400" progId="Equation.3">
                      <p:embed/>
                    </p:oleObj>
                  </mc:Choice>
                  <mc:Fallback>
                    <p:oleObj name="Equation" r:id="rId24" imgW="279400" imgH="279400" progId="Equation.3">
                      <p:embed/>
                      <p:pic>
                        <p:nvPicPr>
                          <p:cNvPr id="0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468781" y="1238628"/>
                            <a:ext cx="279400" cy="279400"/>
                          </a:xfrm>
                          <a:prstGeom prst="rect">
                            <a:avLst/>
                          </a:prstGeom>
                          <a:solidFill>
                            <a:srgbClr val="CCCCFF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" name="Object 38"/>
              <p:cNvGraphicFramePr>
                <a:graphicFrameLocks noChangeAspect="1"/>
              </p:cNvGraphicFramePr>
              <p:nvPr/>
            </p:nvGraphicFramePr>
            <p:xfrm>
              <a:off x="10134662" y="1246044"/>
              <a:ext cx="2794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" name="Equation" r:id="rId26" imgW="279400" imgH="279400" progId="Equation.DSMT4">
                      <p:embed/>
                    </p:oleObj>
                  </mc:Choice>
                  <mc:Fallback>
                    <p:oleObj name="Equation" r:id="rId26" imgW="279400" imgH="279400" progId="Equation.DSMT4">
                      <p:embed/>
                      <p:pic>
                        <p:nvPicPr>
                          <p:cNvPr id="0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134662" y="1246044"/>
                            <a:ext cx="279400" cy="279400"/>
                          </a:xfrm>
                          <a:prstGeom prst="rect">
                            <a:avLst/>
                          </a:prstGeom>
                          <a:solidFill>
                            <a:srgbClr val="CCCCFF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1" name="Line 39"/>
              <p:cNvSpPr>
                <a:spLocks noChangeShapeType="1"/>
              </p:cNvSpPr>
              <p:nvPr/>
            </p:nvSpPr>
            <p:spPr bwMode="auto">
              <a:xfrm>
                <a:off x="7541681" y="857628"/>
                <a:ext cx="4318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72" name="Line 43"/>
              <p:cNvSpPr>
                <a:spLocks noChangeShapeType="1"/>
              </p:cNvSpPr>
              <p:nvPr/>
            </p:nvSpPr>
            <p:spPr bwMode="auto">
              <a:xfrm>
                <a:off x="8267699" y="857628"/>
                <a:ext cx="21378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73" name="Rectangle 47"/>
              <p:cNvSpPr>
                <a:spLocks noChangeArrowheads="1"/>
              </p:cNvSpPr>
              <p:nvPr/>
            </p:nvSpPr>
            <p:spPr bwMode="auto">
              <a:xfrm>
                <a:off x="6415381" y="785231"/>
                <a:ext cx="4814888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 Q</a:t>
                </a:r>
                <a:r>
                  <a:rPr kumimoji="1" lang="en-US" altLang="zh-CN" sz="2400" b="1" baseline="-25000" dirty="0">
                    <a:latin typeface="Times New Roman" panose="02020603050405020304" pitchFamily="18" charset="0"/>
                  </a:rPr>
                  <a:t>1</a:t>
                </a:r>
                <a:r>
                  <a:rPr kumimoji="1" lang="en-US" altLang="zh-CN" sz="2400" b="1" i="1" baseline="30000" dirty="0">
                    <a:latin typeface="Times New Roman" panose="02020603050405020304" pitchFamily="18" charset="0"/>
                  </a:rPr>
                  <a:t>n</a:t>
                </a:r>
                <a:r>
                  <a:rPr kumimoji="1" lang="en-US" altLang="zh-CN" sz="2400" b="1" baseline="30000" dirty="0">
                    <a:latin typeface="Times New Roman" panose="02020603050405020304" pitchFamily="18" charset="0"/>
                  </a:rPr>
                  <a:t>+1</a:t>
                </a:r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=</a:t>
                </a:r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 Q</a:t>
                </a:r>
                <a:r>
                  <a:rPr kumimoji="1" lang="en-US" altLang="zh-CN" sz="2400" b="1" baseline="-25000" dirty="0">
                    <a:latin typeface="Times New Roman" panose="02020603050405020304" pitchFamily="18" charset="0"/>
                  </a:rPr>
                  <a:t>1</a:t>
                </a:r>
                <a:r>
                  <a:rPr kumimoji="1" lang="en-US" altLang="zh-CN" sz="2400" b="1" i="1" baseline="30000" dirty="0">
                    <a:latin typeface="Times New Roman" panose="02020603050405020304" pitchFamily="18" charset="0"/>
                  </a:rPr>
                  <a:t>n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= </a:t>
                </a:r>
                <a:r>
                  <a:rPr kumimoji="1" lang="en-US" altLang="zh-CN" sz="2400" b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1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= 0</a:t>
                </a:r>
                <a:br>
                  <a:rPr kumimoji="1" lang="en-US" altLang="zh-CN" sz="2400" b="1" dirty="0">
                    <a:latin typeface="Times New Roman" panose="02020603050405020304" pitchFamily="18" charset="0"/>
                  </a:rPr>
                </a:b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Q</a:t>
                </a:r>
                <a:r>
                  <a:rPr kumimoji="1" lang="en-US" altLang="zh-CN" sz="2400" b="1" baseline="-25000" dirty="0">
                    <a:latin typeface="Times New Roman" panose="02020603050405020304" pitchFamily="18" charset="0"/>
                  </a:rPr>
                  <a:t>2</a:t>
                </a:r>
                <a:r>
                  <a:rPr kumimoji="1" lang="en-US" altLang="zh-CN" sz="2400" b="1" i="1" baseline="30000" dirty="0">
                    <a:latin typeface="Times New Roman" panose="02020603050405020304" pitchFamily="18" charset="0"/>
                  </a:rPr>
                  <a:t>n</a:t>
                </a:r>
                <a:r>
                  <a:rPr kumimoji="1" lang="en-US" altLang="zh-CN" sz="2400" b="1" baseline="30000" dirty="0">
                    <a:latin typeface="Times New Roman" panose="02020603050405020304" pitchFamily="18" charset="0"/>
                  </a:rPr>
                  <a:t>+1</a:t>
                </a:r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=A</a:t>
                </a:r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    Q</a:t>
                </a:r>
                <a:r>
                  <a:rPr kumimoji="1" lang="en-US" altLang="zh-CN" sz="2400" b="1" baseline="-25000" dirty="0">
                    <a:latin typeface="Times New Roman" panose="02020603050405020304" pitchFamily="18" charset="0"/>
                  </a:rPr>
                  <a:t>1</a:t>
                </a:r>
                <a:r>
                  <a:rPr kumimoji="1" lang="en-US" altLang="zh-CN" sz="2400" b="1" i="1" baseline="30000" dirty="0">
                    <a:latin typeface="Times New Roman" panose="02020603050405020304" pitchFamily="18" charset="0"/>
                  </a:rPr>
                  <a:t>n      </a:t>
                </a:r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Q</a:t>
                </a:r>
                <a:r>
                  <a:rPr kumimoji="1" lang="en-US" altLang="zh-CN" sz="2400" b="1" baseline="-25000" dirty="0">
                    <a:latin typeface="Times New Roman" panose="02020603050405020304" pitchFamily="18" charset="0"/>
                  </a:rPr>
                  <a:t>2</a:t>
                </a:r>
                <a:r>
                  <a:rPr kumimoji="1" lang="en-US" altLang="zh-CN" sz="2400" b="1" i="1" baseline="30000" dirty="0">
                    <a:latin typeface="Times New Roman" panose="02020603050405020304" pitchFamily="18" charset="0"/>
                  </a:rPr>
                  <a:t>n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=</a:t>
                </a:r>
                <a:r>
                  <a:rPr kumimoji="1" lang="en-US" altLang="zh-CN" sz="2400" b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 0    0    1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=</a:t>
                </a:r>
                <a:r>
                  <a:rPr kumimoji="1" lang="en-US" altLang="zh-CN" sz="2400" b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 dirty="0">
                  <a:latin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66" name="Object 37"/>
            <p:cNvGraphicFramePr>
              <a:graphicFrameLocks noChangeAspect="1"/>
            </p:cNvGraphicFramePr>
            <p:nvPr/>
          </p:nvGraphicFramePr>
          <p:xfrm>
            <a:off x="7721107" y="1229150"/>
            <a:ext cx="2794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Equation" r:id="rId27" imgW="279400" imgH="279400" progId="Equation.3">
                    <p:embed/>
                  </p:oleObj>
                </mc:Choice>
                <mc:Fallback>
                  <p:oleObj name="Equation" r:id="rId27" imgW="279400" imgH="279400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21107" y="1229150"/>
                          <a:ext cx="279400" cy="279400"/>
                        </a:xfrm>
                        <a:prstGeom prst="rect">
                          <a:avLst/>
                        </a:prstGeom>
                        <a:solidFill>
                          <a:srgbClr val="CCCC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Object 37"/>
            <p:cNvGraphicFramePr>
              <a:graphicFrameLocks noChangeAspect="1"/>
            </p:cNvGraphicFramePr>
            <p:nvPr/>
          </p:nvGraphicFramePr>
          <p:xfrm>
            <a:off x="9648259" y="1248560"/>
            <a:ext cx="2794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Equation" r:id="rId28" imgW="279400" imgH="279400" progId="Equation.3">
                    <p:embed/>
                  </p:oleObj>
                </mc:Choice>
                <mc:Fallback>
                  <p:oleObj name="Equation" r:id="rId28" imgW="279400" imgH="279400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48259" y="1248560"/>
                          <a:ext cx="279400" cy="279400"/>
                        </a:xfrm>
                        <a:prstGeom prst="rect">
                          <a:avLst/>
                        </a:prstGeom>
                        <a:solidFill>
                          <a:srgbClr val="CCCC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合 11"/>
          <p:cNvGrpSpPr/>
          <p:nvPr/>
        </p:nvGrpSpPr>
        <p:grpSpPr>
          <a:xfrm>
            <a:off x="2929178" y="4140643"/>
            <a:ext cx="5975195" cy="1735925"/>
            <a:chOff x="5925109" y="128568"/>
            <a:chExt cx="5975195" cy="1735925"/>
          </a:xfrm>
        </p:grpSpPr>
        <p:grpSp>
          <p:nvGrpSpPr>
            <p:cNvPr id="17" name="组合 16"/>
            <p:cNvGrpSpPr/>
            <p:nvPr/>
          </p:nvGrpSpPr>
          <p:grpSpPr>
            <a:xfrm>
              <a:off x="5925109" y="128568"/>
              <a:ext cx="5975195" cy="1735925"/>
              <a:chOff x="5925109" y="128568"/>
              <a:chExt cx="5975195" cy="1735925"/>
            </a:xfrm>
          </p:grpSpPr>
          <p:sp>
            <p:nvSpPr>
              <p:cNvPr id="18" name="AutoShape 36"/>
              <p:cNvSpPr>
                <a:spLocks noChangeArrowheads="1"/>
              </p:cNvSpPr>
              <p:nvPr/>
            </p:nvSpPr>
            <p:spPr bwMode="auto">
              <a:xfrm>
                <a:off x="5925109" y="128568"/>
                <a:ext cx="5975195" cy="1735925"/>
              </a:xfrm>
              <a:prstGeom prst="wedgeRectCallout">
                <a:avLst>
                  <a:gd name="adj1" fmla="val 21653"/>
                  <a:gd name="adj2" fmla="val -71917"/>
                </a:avLst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       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</a:rPr>
                  <a:t>将现态代入状态方程求次态：</a:t>
                </a:r>
                <a:endParaRPr kumimoji="1" lang="zh-CN" altLang="en-US" sz="2400" b="1" dirty="0">
                  <a:latin typeface="Times New Roman" panose="02020603050405020304" pitchFamily="18" charset="0"/>
                </a:endParaRPr>
              </a:p>
              <a:p>
                <a:pPr algn="ctr"/>
                <a:endParaRPr kumimoji="1"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19" name="Object 37"/>
              <p:cNvGraphicFramePr>
                <a:graphicFrameLocks noChangeAspect="1"/>
              </p:cNvGraphicFramePr>
              <p:nvPr/>
            </p:nvGraphicFramePr>
            <p:xfrm>
              <a:off x="8468781" y="1238628"/>
              <a:ext cx="2794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" name="Equation" r:id="rId29" imgW="279400" imgH="279400" progId="Equation.3">
                      <p:embed/>
                    </p:oleObj>
                  </mc:Choice>
                  <mc:Fallback>
                    <p:oleObj name="Equation" r:id="rId29" imgW="279400" imgH="279400" progId="Equation.3">
                      <p:embed/>
                      <p:pic>
                        <p:nvPicPr>
                          <p:cNvPr id="0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468781" y="1238628"/>
                            <a:ext cx="279400" cy="279400"/>
                          </a:xfrm>
                          <a:prstGeom prst="rect">
                            <a:avLst/>
                          </a:prstGeom>
                          <a:solidFill>
                            <a:srgbClr val="CCCCFF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" name="Object 38"/>
              <p:cNvGraphicFramePr>
                <a:graphicFrameLocks noChangeAspect="1"/>
              </p:cNvGraphicFramePr>
              <p:nvPr/>
            </p:nvGraphicFramePr>
            <p:xfrm>
              <a:off x="10134662" y="1246044"/>
              <a:ext cx="2794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" name="Equation" r:id="rId30" imgW="279400" imgH="279400" progId="Equation.DSMT4">
                      <p:embed/>
                    </p:oleObj>
                  </mc:Choice>
                  <mc:Fallback>
                    <p:oleObj name="Equation" r:id="rId30" imgW="279400" imgH="279400" progId="Equation.DSMT4">
                      <p:embed/>
                      <p:pic>
                        <p:nvPicPr>
                          <p:cNvPr id="0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134662" y="1246044"/>
                            <a:ext cx="279400" cy="279400"/>
                          </a:xfrm>
                          <a:prstGeom prst="rect">
                            <a:avLst/>
                          </a:prstGeom>
                          <a:solidFill>
                            <a:srgbClr val="CCCCFF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3" name="Line 39"/>
              <p:cNvSpPr>
                <a:spLocks noChangeShapeType="1"/>
              </p:cNvSpPr>
              <p:nvPr/>
            </p:nvSpPr>
            <p:spPr bwMode="auto">
              <a:xfrm>
                <a:off x="7541681" y="857628"/>
                <a:ext cx="4318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25" name="Line 43"/>
              <p:cNvSpPr>
                <a:spLocks noChangeShapeType="1"/>
              </p:cNvSpPr>
              <p:nvPr/>
            </p:nvSpPr>
            <p:spPr bwMode="auto">
              <a:xfrm>
                <a:off x="8267699" y="857628"/>
                <a:ext cx="21378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29" name="Rectangle 47"/>
              <p:cNvSpPr>
                <a:spLocks noChangeArrowheads="1"/>
              </p:cNvSpPr>
              <p:nvPr/>
            </p:nvSpPr>
            <p:spPr bwMode="auto">
              <a:xfrm>
                <a:off x="6415381" y="785231"/>
                <a:ext cx="4814888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 Q</a:t>
                </a:r>
                <a:r>
                  <a:rPr kumimoji="1" lang="en-US" altLang="zh-CN" sz="2400" b="1" baseline="-25000" dirty="0">
                    <a:latin typeface="Times New Roman" panose="02020603050405020304" pitchFamily="18" charset="0"/>
                  </a:rPr>
                  <a:t>1</a:t>
                </a:r>
                <a:r>
                  <a:rPr kumimoji="1" lang="en-US" altLang="zh-CN" sz="2400" b="1" i="1" baseline="30000" dirty="0">
                    <a:latin typeface="Times New Roman" panose="02020603050405020304" pitchFamily="18" charset="0"/>
                  </a:rPr>
                  <a:t>n</a:t>
                </a:r>
                <a:r>
                  <a:rPr kumimoji="1" lang="en-US" altLang="zh-CN" sz="2400" b="1" baseline="30000" dirty="0">
                    <a:latin typeface="Times New Roman" panose="02020603050405020304" pitchFamily="18" charset="0"/>
                  </a:rPr>
                  <a:t>+1</a:t>
                </a:r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=</a:t>
                </a:r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 Q</a:t>
                </a:r>
                <a:r>
                  <a:rPr kumimoji="1" lang="en-US" altLang="zh-CN" sz="2400" b="1" baseline="-25000" dirty="0">
                    <a:latin typeface="Times New Roman" panose="02020603050405020304" pitchFamily="18" charset="0"/>
                  </a:rPr>
                  <a:t>1</a:t>
                </a:r>
                <a:r>
                  <a:rPr kumimoji="1" lang="en-US" altLang="zh-CN" sz="2400" b="1" i="1" baseline="30000" dirty="0">
                    <a:latin typeface="Times New Roman" panose="02020603050405020304" pitchFamily="18" charset="0"/>
                  </a:rPr>
                  <a:t>n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= </a:t>
                </a:r>
                <a:r>
                  <a:rPr kumimoji="1" lang="en-US" altLang="zh-CN" sz="2400" b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0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= 1</a:t>
                </a:r>
                <a:br>
                  <a:rPr kumimoji="1" lang="en-US" altLang="zh-CN" sz="2400" b="1" dirty="0">
                    <a:latin typeface="Times New Roman" panose="02020603050405020304" pitchFamily="18" charset="0"/>
                  </a:rPr>
                </a:b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Q</a:t>
                </a:r>
                <a:r>
                  <a:rPr kumimoji="1" lang="en-US" altLang="zh-CN" sz="2400" b="1" baseline="-25000" dirty="0">
                    <a:latin typeface="Times New Roman" panose="02020603050405020304" pitchFamily="18" charset="0"/>
                  </a:rPr>
                  <a:t>2</a:t>
                </a:r>
                <a:r>
                  <a:rPr kumimoji="1" lang="en-US" altLang="zh-CN" sz="2400" b="1" i="1" baseline="30000" dirty="0">
                    <a:latin typeface="Times New Roman" panose="02020603050405020304" pitchFamily="18" charset="0"/>
                  </a:rPr>
                  <a:t>n</a:t>
                </a:r>
                <a:r>
                  <a:rPr kumimoji="1" lang="en-US" altLang="zh-CN" sz="2400" b="1" baseline="30000" dirty="0">
                    <a:latin typeface="Times New Roman" panose="02020603050405020304" pitchFamily="18" charset="0"/>
                  </a:rPr>
                  <a:t>+1</a:t>
                </a:r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=A</a:t>
                </a:r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    Q</a:t>
                </a:r>
                <a:r>
                  <a:rPr kumimoji="1" lang="en-US" altLang="zh-CN" sz="2400" b="1" baseline="-25000" dirty="0">
                    <a:latin typeface="Times New Roman" panose="02020603050405020304" pitchFamily="18" charset="0"/>
                  </a:rPr>
                  <a:t>1</a:t>
                </a:r>
                <a:r>
                  <a:rPr kumimoji="1" lang="en-US" altLang="zh-CN" sz="2400" b="1" i="1" baseline="30000" dirty="0">
                    <a:latin typeface="Times New Roman" panose="02020603050405020304" pitchFamily="18" charset="0"/>
                  </a:rPr>
                  <a:t>n      </a:t>
                </a:r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Q</a:t>
                </a:r>
                <a:r>
                  <a:rPr kumimoji="1" lang="en-US" altLang="zh-CN" sz="2400" b="1" baseline="-25000" dirty="0">
                    <a:latin typeface="Times New Roman" panose="02020603050405020304" pitchFamily="18" charset="0"/>
                  </a:rPr>
                  <a:t>2</a:t>
                </a:r>
                <a:r>
                  <a:rPr kumimoji="1" lang="en-US" altLang="zh-CN" sz="2400" b="1" i="1" baseline="30000" dirty="0">
                    <a:latin typeface="Times New Roman" panose="02020603050405020304" pitchFamily="18" charset="0"/>
                  </a:rPr>
                  <a:t>n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=</a:t>
                </a:r>
                <a:r>
                  <a:rPr kumimoji="1" lang="en-US" altLang="zh-CN" sz="2400" b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 0    0    0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=</a:t>
                </a:r>
                <a:r>
                  <a:rPr kumimoji="1" lang="en-US" altLang="zh-CN" sz="2400" b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 dirty="0">
                  <a:latin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38" name="Object 37"/>
            <p:cNvGraphicFramePr>
              <a:graphicFrameLocks noChangeAspect="1"/>
            </p:cNvGraphicFramePr>
            <p:nvPr/>
          </p:nvGraphicFramePr>
          <p:xfrm>
            <a:off x="7721107" y="1229150"/>
            <a:ext cx="2794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" name="Equation" r:id="rId31" imgW="279400" imgH="279400" progId="Equation.3">
                    <p:embed/>
                  </p:oleObj>
                </mc:Choice>
                <mc:Fallback>
                  <p:oleObj name="Equation" r:id="rId31" imgW="279400" imgH="279400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21107" y="1229150"/>
                          <a:ext cx="279400" cy="279400"/>
                        </a:xfrm>
                        <a:prstGeom prst="rect">
                          <a:avLst/>
                        </a:prstGeom>
                        <a:solidFill>
                          <a:srgbClr val="CCCC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37"/>
            <p:cNvGraphicFramePr>
              <a:graphicFrameLocks noChangeAspect="1"/>
            </p:cNvGraphicFramePr>
            <p:nvPr/>
          </p:nvGraphicFramePr>
          <p:xfrm>
            <a:off x="9648259" y="1248560"/>
            <a:ext cx="2794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" name="Equation" r:id="rId32" imgW="279400" imgH="279400" progId="Equation.3">
                    <p:embed/>
                  </p:oleObj>
                </mc:Choice>
                <mc:Fallback>
                  <p:oleObj name="Equation" r:id="rId32" imgW="279400" imgH="279400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48259" y="1248560"/>
                          <a:ext cx="279400" cy="279400"/>
                        </a:xfrm>
                        <a:prstGeom prst="rect">
                          <a:avLst/>
                        </a:prstGeom>
                        <a:solidFill>
                          <a:srgbClr val="CCCC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组合 26"/>
          <p:cNvGrpSpPr/>
          <p:nvPr/>
        </p:nvGrpSpPr>
        <p:grpSpPr>
          <a:xfrm>
            <a:off x="5674830" y="4326722"/>
            <a:ext cx="6232402" cy="667833"/>
            <a:chOff x="7157498" y="5190579"/>
            <a:chExt cx="6232402" cy="667833"/>
          </a:xfrm>
        </p:grpSpPr>
        <p:sp>
          <p:nvSpPr>
            <p:cNvPr id="30" name="AutoShape 56"/>
            <p:cNvSpPr>
              <a:spLocks noChangeArrowheads="1"/>
            </p:cNvSpPr>
            <p:nvPr/>
          </p:nvSpPr>
          <p:spPr bwMode="auto">
            <a:xfrm>
              <a:off x="7157498" y="5190579"/>
              <a:ext cx="6232402" cy="667833"/>
            </a:xfrm>
            <a:prstGeom prst="wedgeRectCallout">
              <a:avLst>
                <a:gd name="adj1" fmla="val -1342"/>
                <a:gd name="adj2" fmla="val -136270"/>
              </a:avLst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 Z 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=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 AQ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400" b="1" i="1" baseline="30000" dirty="0"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 Q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400" b="1" i="1" baseline="30000" dirty="0">
                  <a:latin typeface="Times New Roman" panose="02020603050405020304" pitchFamily="18" charset="0"/>
                </a:rPr>
                <a:t>n 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+ AQ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400" b="1" i="1" baseline="30000" dirty="0"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 Q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400" b="1" i="1" baseline="30000" dirty="0">
                  <a:latin typeface="Times New Roman" panose="02020603050405020304" pitchFamily="18" charset="0"/>
                </a:rPr>
                <a:t>n 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= </a:t>
              </a:r>
              <a:r>
                <a:rPr kumimoji="1" lang="en-US" altLang="zh-CN" sz="24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0 · 0 · 0 + 0 · 0 · 0 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= 0</a:t>
              </a:r>
              <a:endParaRPr kumimoji="1"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>
              <a:off x="7990281" y="5228882"/>
              <a:ext cx="2137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43" name="Line 43"/>
            <p:cNvSpPr>
              <a:spLocks noChangeShapeType="1"/>
            </p:cNvSpPr>
            <p:nvPr/>
          </p:nvSpPr>
          <p:spPr bwMode="auto">
            <a:xfrm>
              <a:off x="8449107" y="5219411"/>
              <a:ext cx="2137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44" name="Line 43"/>
            <p:cNvSpPr>
              <a:spLocks noChangeShapeType="1"/>
            </p:cNvSpPr>
            <p:nvPr/>
          </p:nvSpPr>
          <p:spPr bwMode="auto">
            <a:xfrm>
              <a:off x="9195713" y="5232111"/>
              <a:ext cx="2137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>
              <a:off x="10971327" y="5237786"/>
              <a:ext cx="2137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46" name="Line 43"/>
            <p:cNvSpPr>
              <a:spLocks noChangeShapeType="1"/>
            </p:cNvSpPr>
            <p:nvPr/>
          </p:nvSpPr>
          <p:spPr bwMode="auto">
            <a:xfrm>
              <a:off x="11382807" y="5237786"/>
              <a:ext cx="2137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47" name="Line 43"/>
            <p:cNvSpPr>
              <a:spLocks noChangeShapeType="1"/>
            </p:cNvSpPr>
            <p:nvPr/>
          </p:nvSpPr>
          <p:spPr bwMode="auto">
            <a:xfrm>
              <a:off x="11862867" y="5237786"/>
              <a:ext cx="2137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  <p:sp>
        <p:nvSpPr>
          <p:cNvPr id="28" name="灯片编号占位符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5684362" y="4785633"/>
            <a:ext cx="6232402" cy="667833"/>
            <a:chOff x="7347998" y="5190579"/>
            <a:chExt cx="6232402" cy="667833"/>
          </a:xfrm>
        </p:grpSpPr>
        <p:sp>
          <p:nvSpPr>
            <p:cNvPr id="75" name="AutoShape 56"/>
            <p:cNvSpPr>
              <a:spLocks noChangeArrowheads="1"/>
            </p:cNvSpPr>
            <p:nvPr/>
          </p:nvSpPr>
          <p:spPr bwMode="auto">
            <a:xfrm>
              <a:off x="7347998" y="5190579"/>
              <a:ext cx="6232402" cy="667833"/>
            </a:xfrm>
            <a:prstGeom prst="wedgeRectCallout">
              <a:avLst>
                <a:gd name="adj1" fmla="val -2348"/>
                <a:gd name="adj2" fmla="val -155482"/>
              </a:avLst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 Z 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=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 AQ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400" b="1" i="1" baseline="30000" dirty="0"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 Q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400" b="1" i="1" baseline="30000" dirty="0">
                  <a:latin typeface="Times New Roman" panose="02020603050405020304" pitchFamily="18" charset="0"/>
                </a:rPr>
                <a:t>n 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+ AQ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400" b="1" i="1" baseline="30000" dirty="0"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 Q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400" b="1" i="1" baseline="30000" dirty="0">
                  <a:latin typeface="Times New Roman" panose="02020603050405020304" pitchFamily="18" charset="0"/>
                </a:rPr>
                <a:t>n 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= </a:t>
              </a:r>
              <a:r>
                <a:rPr kumimoji="1" lang="en-US" altLang="zh-CN" sz="24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0 · 0 · 1 + 0 · 0 · 1 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= 0</a:t>
              </a:r>
              <a:endParaRPr kumimoji="1"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6" name="Line 43"/>
            <p:cNvSpPr>
              <a:spLocks noChangeShapeType="1"/>
            </p:cNvSpPr>
            <p:nvPr/>
          </p:nvSpPr>
          <p:spPr bwMode="auto">
            <a:xfrm>
              <a:off x="7990281" y="5228882"/>
              <a:ext cx="2137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77" name="Line 43"/>
            <p:cNvSpPr>
              <a:spLocks noChangeShapeType="1"/>
            </p:cNvSpPr>
            <p:nvPr/>
          </p:nvSpPr>
          <p:spPr bwMode="auto">
            <a:xfrm>
              <a:off x="8449107" y="5219411"/>
              <a:ext cx="2137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78" name="Line 43"/>
            <p:cNvSpPr>
              <a:spLocks noChangeShapeType="1"/>
            </p:cNvSpPr>
            <p:nvPr/>
          </p:nvSpPr>
          <p:spPr bwMode="auto">
            <a:xfrm>
              <a:off x="9195713" y="5232111"/>
              <a:ext cx="2137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79" name="Line 43"/>
            <p:cNvSpPr>
              <a:spLocks noChangeShapeType="1"/>
            </p:cNvSpPr>
            <p:nvPr/>
          </p:nvSpPr>
          <p:spPr bwMode="auto">
            <a:xfrm>
              <a:off x="11168177" y="5237786"/>
              <a:ext cx="2137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80" name="Line 43"/>
            <p:cNvSpPr>
              <a:spLocks noChangeShapeType="1"/>
            </p:cNvSpPr>
            <p:nvPr/>
          </p:nvSpPr>
          <p:spPr bwMode="auto">
            <a:xfrm>
              <a:off x="11579657" y="5237786"/>
              <a:ext cx="2137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81" name="Line 43"/>
            <p:cNvSpPr>
              <a:spLocks noChangeShapeType="1"/>
            </p:cNvSpPr>
            <p:nvPr/>
          </p:nvSpPr>
          <p:spPr bwMode="auto">
            <a:xfrm>
              <a:off x="12059717" y="5237786"/>
              <a:ext cx="2137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0" grpId="0"/>
      <p:bldP spid="32" grpId="0" animBg="1"/>
      <p:bldP spid="34" grpId="0" animBg="1"/>
      <p:bldP spid="36" grpId="0" animBg="1"/>
      <p:bldP spid="37" grpId="0" animBg="1"/>
      <p:bldP spid="49" grpId="0" animBg="1" autoUpdateAnimBg="0"/>
      <p:bldP spid="51" grpId="0" animBg="1"/>
      <p:bldP spid="52" grpId="0" animBg="1"/>
      <p:bldP spid="53" grpId="0" animBg="1"/>
      <p:bldP spid="60" grpId="0" animBg="1"/>
      <p:bldP spid="61" grpId="0" animBg="1"/>
      <p:bldP spid="62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3710" y="250825"/>
            <a:ext cx="5923915" cy="1501140"/>
          </a:xfrm>
          <a:prstGeom prst="rect">
            <a:avLst/>
          </a:prstGeom>
        </p:spPr>
      </p:pic>
      <p:pic>
        <p:nvPicPr>
          <p:cNvPr id="6" name="PA-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718" y="4808538"/>
            <a:ext cx="3789363" cy="196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PA-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391400" y="1752601"/>
            <a:ext cx="2362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状态转换图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3317" name="PA-文本框 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598883" y="4518112"/>
            <a:ext cx="228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时序波形图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4343" name="PA-矩形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3319" name="PA-Object 9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5791200" y="2209800"/>
          <a:ext cx="4637088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Visio" r:id="rId8" imgW="2895600" imgH="1714500" progId="Visio.Drawing.11">
                  <p:embed/>
                </p:oleObj>
              </mc:Choice>
              <mc:Fallback>
                <p:oleObj name="Visio" r:id="rId8" imgW="2895600" imgH="1714500" progId="Visio.Drawing.11">
                  <p:embed/>
                  <p:pic>
                    <p:nvPicPr>
                      <p:cNvPr id="0" name="PA-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209800"/>
                        <a:ext cx="4637088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5" name="PA-矩形 1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22" name="PA-文本框 17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465536" y="2066377"/>
            <a:ext cx="3962400" cy="2451735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华文中宋" panose="02010600040101010101" pitchFamily="2" charset="-122"/>
                <a:cs typeface="+mn-cs"/>
              </a:rPr>
              <a:t>分析：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华文中宋" panose="02010600040101010101" pitchFamily="2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华文中宋" panose="02010600040101010101" pitchFamily="2" charset="-122"/>
                <a:cs typeface="+mn-cs"/>
              </a:rPr>
              <a:t>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当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A=0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时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,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在时钟脉冲作用下，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Q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Q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的値从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00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到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11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递增，每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个脉冲电路状态循环一次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,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即进行加法计数。当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A=1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时，在时钟脉冲作用下，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Q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Q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的値从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11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到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00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递减，即进行减法计数。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3323" name="PA-矩形 18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73311" y="2148160"/>
            <a:ext cx="1407564" cy="280484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CCCCFF"/>
          </a:solidFill>
          <a:ln w="9525">
            <a:noFill/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功能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加减可控两位计数器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(A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是加减控制信号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3324" name="PA-矩形标注 20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801100" y="444500"/>
            <a:ext cx="1905000" cy="990600"/>
          </a:xfrm>
          <a:prstGeom prst="wedgeRectCallout">
            <a:avLst>
              <a:gd name="adj1" fmla="val -16950"/>
              <a:gd name="adj2" fmla="val 171290"/>
            </a:avLst>
          </a:prstGeom>
          <a:solidFill>
            <a:srgbClr val="CCCCFF"/>
          </a:solidFill>
          <a:ln w="9525">
            <a:noFill/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每一个圆圈表示电路的一个状态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25" name="PA-矩形标注 21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9296400" y="1450975"/>
            <a:ext cx="2147887" cy="990600"/>
          </a:xfrm>
          <a:prstGeom prst="wedgeRectCallout">
            <a:avLst>
              <a:gd name="adj1" fmla="val -32161"/>
              <a:gd name="adj2" fmla="val 79579"/>
            </a:avLst>
          </a:prstGeom>
          <a:solidFill>
            <a:srgbClr val="CCCCFF"/>
          </a:solidFill>
          <a:ln w="9525">
            <a:noFill/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圈内的数字表示状态编码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26" name="PA-矩形标注 22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790627" y="250826"/>
            <a:ext cx="1905000" cy="990600"/>
          </a:xfrm>
          <a:prstGeom prst="wedgeRectCallout">
            <a:avLst>
              <a:gd name="adj1" fmla="val 72550"/>
              <a:gd name="adj2" fmla="val 187122"/>
            </a:avLst>
          </a:prstGeom>
          <a:solidFill>
            <a:srgbClr val="CCCCFF"/>
          </a:solidFill>
          <a:ln w="9525">
            <a:noFill/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箭头表示状态转移方向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27" name="PA-矩形标注 23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866827" y="1049238"/>
            <a:ext cx="1828800" cy="1066800"/>
          </a:xfrm>
          <a:prstGeom prst="wedgeRectCallout">
            <a:avLst>
              <a:gd name="adj1" fmla="val 35764"/>
              <a:gd name="adj2" fmla="val 136407"/>
            </a:avLst>
          </a:prstGeom>
          <a:solidFill>
            <a:srgbClr val="CCCCFF"/>
          </a:solidFill>
          <a:ln w="9525">
            <a:noFill/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数字表示现态的输入和输出</a:t>
            </a:r>
            <a:endParaRPr kumimoji="0" lang="zh-CN" altLang="en-US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PA-图片 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93" y="4776787"/>
            <a:ext cx="57626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PA-直接连接符 42"/>
          <p:cNvCxnSpPr>
            <a:cxnSpLocks noChangeShapeType="1"/>
          </p:cNvCxnSpPr>
          <p:nvPr>
            <p:custDataLst>
              <p:tags r:id="rId19"/>
            </p:custDataLst>
          </p:nvPr>
        </p:nvCxnSpPr>
        <p:spPr bwMode="auto">
          <a:xfrm>
            <a:off x="4984750" y="5181600"/>
            <a:ext cx="0" cy="1066800"/>
          </a:xfrm>
          <a:prstGeom prst="line">
            <a:avLst/>
          </a:prstGeom>
          <a:noFill/>
          <a:ln w="25400" algn="ctr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PA-圆角矩形 1"/>
          <p:cNvSpPr/>
          <p:nvPr>
            <p:custDataLst>
              <p:tags r:id="rId20"/>
            </p:custDataLst>
          </p:nvPr>
        </p:nvSpPr>
        <p:spPr>
          <a:xfrm>
            <a:off x="-348343" y="516695"/>
            <a:ext cx="567062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2" name="PA-文本框 5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528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时序逻辑电路的手工分析方法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528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45D486-AB79-5346-9E81-F129A73A99D1}" type="slidenum">
              <a:rPr kumimoji="1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</a:fld>
            <a:endParaRPr kumimoji="1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PA-文本框 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38172" y="1609382"/>
            <a:ext cx="40709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528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1.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528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同步时序电路分析 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528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35125" y="2148205"/>
            <a:ext cx="3622675" cy="2400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autoUpdateAnimBg="0"/>
      <p:bldP spid="13317" grpId="0" autoUpdateAnimBg="0"/>
      <p:bldP spid="13322" grpId="0" autoUpdateAnimBg="0"/>
      <p:bldP spid="13323" grpId="0" animBg="1" autoUpdateAnimBg="0"/>
      <p:bldP spid="13324" grpId="0" animBg="1" autoUpdateAnimBg="0"/>
      <p:bldP spid="13324" grpId="1" animBg="1" autoUpdateAnimBg="0"/>
      <p:bldP spid="13325" grpId="0" animBg="1" autoUpdateAnimBg="0"/>
      <p:bldP spid="13325" grpId="1" animBg="1" autoUpdateAnimBg="0"/>
      <p:bldP spid="13326" grpId="0" animBg="1" autoUpdateAnimBg="0"/>
      <p:bldP spid="13327" grpId="0" animBg="1" autoUpdateAnimBg="0"/>
      <p:bldP spid="13327" grpId="1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PA-矩形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35334" y="2167575"/>
            <a:ext cx="10156566" cy="4088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Tx/>
              <a:buNone/>
            </a:pPr>
            <a:r>
              <a:rPr lang="zh-CN" altLang="en-US" sz="2400" b="1" dirty="0">
                <a:sym typeface="宋体" panose="02010600030101010101" pitchFamily="2" charset="-122"/>
              </a:rPr>
              <a:t>一般步骤： </a:t>
            </a:r>
            <a:endParaRPr lang="zh-CN" altLang="en-US" sz="2400" b="1" dirty="0">
              <a:sym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zh-CN" altLang="en-US" sz="2400" b="1" dirty="0">
                <a:sym typeface="宋体" panose="02010600030101010101" pitchFamily="2" charset="-122"/>
              </a:rPr>
              <a:t>①首先确定电路是同步或异步，然后写出存储电路中每个触发器的输入的逻辑式，得到电路的</a:t>
            </a:r>
            <a:r>
              <a:rPr lang="zh-CN" altLang="en-US" sz="2400" b="1" dirty="0">
                <a:solidFill>
                  <a:srgbClr val="FF0000"/>
                </a:solidFill>
                <a:sym typeface="宋体" panose="02010600030101010101" pitchFamily="2" charset="-122"/>
              </a:rPr>
              <a:t>驱动方程</a:t>
            </a: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。</a:t>
            </a:r>
            <a:endParaRPr lang="zh-CN" altLang="en-US" sz="2400" b="1" dirty="0">
              <a:solidFill>
                <a:srgbClr val="000000"/>
              </a:solidFill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2400" b="1" dirty="0">
                <a:sym typeface="宋体" panose="02010600030101010101" pitchFamily="2" charset="-122"/>
              </a:rPr>
              <a:t>②将驱动方程代入触发器的特性方程，得到</a:t>
            </a:r>
            <a:r>
              <a:rPr lang="zh-CN" altLang="en-US" sz="2400" b="1" dirty="0">
                <a:solidFill>
                  <a:srgbClr val="FF0000"/>
                </a:solidFill>
                <a:sym typeface="宋体" panose="02010600030101010101" pitchFamily="2" charset="-122"/>
              </a:rPr>
              <a:t>状态方程</a:t>
            </a: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。</a:t>
            </a:r>
            <a:endParaRPr lang="zh-CN" altLang="en-US" sz="2400" b="1" dirty="0">
              <a:solidFill>
                <a:srgbClr val="000000"/>
              </a:solidFill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2400" b="1" dirty="0">
                <a:sym typeface="宋体" panose="02010600030101010101" pitchFamily="2" charset="-122"/>
              </a:rPr>
              <a:t>③从给定电路写出</a:t>
            </a:r>
            <a:r>
              <a:rPr lang="zh-CN" altLang="en-US" sz="2400" b="1" dirty="0">
                <a:solidFill>
                  <a:srgbClr val="FF0000"/>
                </a:solidFill>
                <a:sym typeface="宋体" panose="02010600030101010101" pitchFamily="2" charset="-122"/>
              </a:rPr>
              <a:t>输出方程</a:t>
            </a: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。</a:t>
            </a:r>
            <a:endParaRPr lang="zh-CN" altLang="en-US" sz="2400" b="1" dirty="0">
              <a:solidFill>
                <a:srgbClr val="000000"/>
              </a:solidFill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宋体" panose="02010600030101010101" pitchFamily="2" charset="-122"/>
              <a:buAutoNum type="circleNumDbPlain" startAt="4"/>
            </a:pPr>
            <a:r>
              <a:rPr lang="zh-CN" altLang="en-US" sz="2400" b="1" dirty="0">
                <a:solidFill>
                  <a:srgbClr val="FF0000"/>
                </a:solidFill>
                <a:sym typeface="宋体" panose="02010600030101010101" pitchFamily="2" charset="-122"/>
              </a:rPr>
              <a:t>列出状态转换表、画出状态转换图和时序图</a:t>
            </a:r>
            <a:r>
              <a:rPr lang="zh-CN" altLang="en-US" sz="2400" b="1" dirty="0">
                <a:solidFill>
                  <a:srgbClr val="005286"/>
                </a:solidFill>
                <a:sym typeface="宋体" panose="02010600030101010101" pitchFamily="2" charset="-122"/>
              </a:rPr>
              <a:t>。</a:t>
            </a:r>
            <a:endParaRPr lang="zh-CN" altLang="en-US" sz="2400" b="1" dirty="0">
              <a:solidFill>
                <a:srgbClr val="005286"/>
              </a:solidFill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宋体" panose="02010600030101010101" pitchFamily="2" charset="-122"/>
              <a:buAutoNum type="circleNumDbPlain" startAt="4"/>
            </a:pPr>
            <a:r>
              <a:rPr lang="zh-CN" altLang="en-US" sz="2400" b="1" dirty="0">
                <a:sym typeface="宋体" panose="02010600030101010101" pitchFamily="2" charset="-122"/>
              </a:rPr>
              <a:t>根据状态转换图说明该时序电路的逻辑功能。</a:t>
            </a:r>
            <a:endParaRPr lang="zh-CN" altLang="en-US" sz="2400" b="1" dirty="0">
              <a:sym typeface="宋体" panose="02010600030101010101" pitchFamily="2" charset="-122"/>
            </a:endParaRPr>
          </a:p>
        </p:txBody>
      </p:sp>
      <p:sp>
        <p:nvSpPr>
          <p:cNvPr id="6" name="PA-圆角矩形 1"/>
          <p:cNvSpPr/>
          <p:nvPr>
            <p:custDataLst>
              <p:tags r:id="rId2"/>
            </p:custDataLst>
          </p:nvPr>
        </p:nvSpPr>
        <p:spPr>
          <a:xfrm>
            <a:off x="-348343" y="516695"/>
            <a:ext cx="567062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PA-文本框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时序逻辑电路的手工分析方法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PA-文本框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8172" y="1609382"/>
            <a:ext cx="40709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同步时序电路分析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1000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圆角矩形 1"/>
          <p:cNvSpPr/>
          <p:nvPr>
            <p:custDataLst>
              <p:tags r:id="rId1"/>
            </p:custDataLst>
          </p:nvPr>
        </p:nvSpPr>
        <p:spPr>
          <a:xfrm>
            <a:off x="1045029" y="1648529"/>
            <a:ext cx="2295330" cy="523220"/>
          </a:xfrm>
          <a:prstGeom prst="round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-文本框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26939" y="1639227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异步时序电路的分析举例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17412" name="PA-Object 4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3447143" y="4168807"/>
          <a:ext cx="6184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4" imgW="3759200" imgH="787400" progId="Equation.3">
                  <p:embed/>
                </p:oleObj>
              </mc:Choice>
              <mc:Fallback>
                <p:oleObj name="" r:id="rId4" imgW="3759200" imgH="787400" progId="Equation.3">
                  <p:embed/>
                  <p:pic>
                    <p:nvPicPr>
                      <p:cNvPr id="0" name="PA-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7143" y="4168807"/>
                        <a:ext cx="61849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PA-矩形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8438" name="PA-Object 7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1458912" y="2240633"/>
          <a:ext cx="8421688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8" imgW="6007100" imgH="1092200" progId="">
                  <p:embed/>
                </p:oleObj>
              </mc:Choice>
              <mc:Fallback>
                <p:oleObj name="" r:id="rId8" imgW="6007100" imgH="1092200" progId="">
                  <p:embed/>
                  <p:pic>
                    <p:nvPicPr>
                      <p:cNvPr id="0" name="PA-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8912" y="2240633"/>
                        <a:ext cx="8421688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6" name="PA-文本框 9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168400" y="3685541"/>
            <a:ext cx="7696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ym typeface="宋体" panose="02010600030101010101" pitchFamily="2" charset="-122"/>
              </a:rPr>
              <a:t>解：（</a:t>
            </a:r>
            <a:r>
              <a:rPr lang="en-US" altLang="zh-CN" sz="2400" b="1" dirty="0">
                <a:latin typeface="+mn-lt"/>
                <a:sym typeface="宋体" panose="02010600030101010101" pitchFamily="2" charset="-122"/>
              </a:rPr>
              <a:t>1</a:t>
            </a:r>
            <a:r>
              <a:rPr lang="zh-CN" altLang="en-US" sz="2400" b="1" dirty="0">
                <a:sym typeface="宋体" panose="02010600030101010101" pitchFamily="2" charset="-122"/>
              </a:rPr>
              <a:t>）写</a:t>
            </a:r>
            <a:r>
              <a:rPr lang="zh-CN" altLang="en-US" sz="2400" b="1" dirty="0">
                <a:solidFill>
                  <a:srgbClr val="FF0000"/>
                </a:solidFill>
                <a:sym typeface="宋体" panose="02010600030101010101" pitchFamily="2" charset="-122"/>
              </a:rPr>
              <a:t>时钟脉冲逻辑方程</a:t>
            </a:r>
            <a:r>
              <a:rPr lang="zh-CN" altLang="en-US" sz="2400" b="1" dirty="0">
                <a:sym typeface="宋体" panose="02010600030101010101" pitchFamily="2" charset="-122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sym typeface="宋体" panose="02010600030101010101" pitchFamily="2" charset="-122"/>
              </a:rPr>
              <a:t>驱动方程</a:t>
            </a:r>
            <a:r>
              <a:rPr lang="en-US" altLang="zh-CN" sz="2400" b="1" dirty="0">
                <a:sym typeface="宋体" panose="02010600030101010101" pitchFamily="2" charset="-122"/>
              </a:rPr>
              <a:t>(</a:t>
            </a:r>
            <a:r>
              <a:rPr lang="zh-CN" altLang="en-US" sz="2400" b="1" dirty="0">
                <a:sym typeface="宋体" panose="02010600030101010101" pitchFamily="2" charset="-122"/>
              </a:rPr>
              <a:t>注意时钟脉冲负跳变触发</a:t>
            </a:r>
            <a:r>
              <a:rPr lang="en-US" altLang="zh-CN" sz="2400" b="1" dirty="0">
                <a:sym typeface="宋体" panose="02010600030101010101" pitchFamily="2" charset="-122"/>
              </a:rPr>
              <a:t>)</a:t>
            </a:r>
            <a:r>
              <a:rPr lang="zh-CN" altLang="en-US" sz="2400" b="1" dirty="0">
                <a:sym typeface="宋体" panose="02010600030101010101" pitchFamily="2" charset="-122"/>
              </a:rPr>
              <a:t>：</a:t>
            </a:r>
            <a:endParaRPr lang="zh-CN" altLang="en-US" sz="2400" b="1" dirty="0">
              <a:sym typeface="宋体" panose="02010600030101010101" pitchFamily="2" charset="-122"/>
            </a:endParaRPr>
          </a:p>
        </p:txBody>
      </p:sp>
      <p:sp>
        <p:nvSpPr>
          <p:cNvPr id="17417" name="PA-矩形标注 10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057400" y="4943038"/>
            <a:ext cx="8382000" cy="1610162"/>
          </a:xfrm>
          <a:custGeom>
            <a:avLst/>
            <a:gdLst>
              <a:gd name="connsiteX0" fmla="*/ 0 w 8382000"/>
              <a:gd name="connsiteY0" fmla="*/ 0 h 685800"/>
              <a:gd name="connsiteX1" fmla="*/ 1397000 w 8382000"/>
              <a:gd name="connsiteY1" fmla="*/ 0 h 685800"/>
              <a:gd name="connsiteX2" fmla="*/ 2820794 w 8382000"/>
              <a:gd name="connsiteY2" fmla="*/ -750190 h 685800"/>
              <a:gd name="connsiteX3" fmla="*/ 3492500 w 8382000"/>
              <a:gd name="connsiteY3" fmla="*/ 0 h 685800"/>
              <a:gd name="connsiteX4" fmla="*/ 8382000 w 8382000"/>
              <a:gd name="connsiteY4" fmla="*/ 0 h 685800"/>
              <a:gd name="connsiteX5" fmla="*/ 8382000 w 8382000"/>
              <a:gd name="connsiteY5" fmla="*/ 114300 h 685800"/>
              <a:gd name="connsiteX6" fmla="*/ 8382000 w 8382000"/>
              <a:gd name="connsiteY6" fmla="*/ 114300 h 685800"/>
              <a:gd name="connsiteX7" fmla="*/ 8382000 w 8382000"/>
              <a:gd name="connsiteY7" fmla="*/ 285750 h 685800"/>
              <a:gd name="connsiteX8" fmla="*/ 8382000 w 8382000"/>
              <a:gd name="connsiteY8" fmla="*/ 685800 h 685800"/>
              <a:gd name="connsiteX9" fmla="*/ 3492500 w 8382000"/>
              <a:gd name="connsiteY9" fmla="*/ 685800 h 685800"/>
              <a:gd name="connsiteX10" fmla="*/ 1397000 w 8382000"/>
              <a:gd name="connsiteY10" fmla="*/ 685800 h 685800"/>
              <a:gd name="connsiteX11" fmla="*/ 1397000 w 8382000"/>
              <a:gd name="connsiteY11" fmla="*/ 685800 h 685800"/>
              <a:gd name="connsiteX12" fmla="*/ 0 w 8382000"/>
              <a:gd name="connsiteY12" fmla="*/ 685800 h 685800"/>
              <a:gd name="connsiteX13" fmla="*/ 0 w 8382000"/>
              <a:gd name="connsiteY13" fmla="*/ 285750 h 685800"/>
              <a:gd name="connsiteX14" fmla="*/ 0 w 8382000"/>
              <a:gd name="connsiteY14" fmla="*/ 114300 h 685800"/>
              <a:gd name="connsiteX15" fmla="*/ 0 w 8382000"/>
              <a:gd name="connsiteY15" fmla="*/ 114300 h 685800"/>
              <a:gd name="connsiteX16" fmla="*/ 0 w 8382000"/>
              <a:gd name="connsiteY16" fmla="*/ 0 h 685800"/>
              <a:gd name="connsiteX0-1" fmla="*/ 0 w 8382000"/>
              <a:gd name="connsiteY0-2" fmla="*/ 750190 h 1435990"/>
              <a:gd name="connsiteX1-3" fmla="*/ 1397000 w 8382000"/>
              <a:gd name="connsiteY1-4" fmla="*/ 750190 h 1435990"/>
              <a:gd name="connsiteX2-5" fmla="*/ 2820794 w 8382000"/>
              <a:gd name="connsiteY2-6" fmla="*/ 0 h 1435990"/>
              <a:gd name="connsiteX3-7" fmla="*/ 2270190 w 8382000"/>
              <a:gd name="connsiteY3-8" fmla="*/ 759520 h 1435990"/>
              <a:gd name="connsiteX4-9" fmla="*/ 8382000 w 8382000"/>
              <a:gd name="connsiteY4-10" fmla="*/ 750190 h 1435990"/>
              <a:gd name="connsiteX5-11" fmla="*/ 8382000 w 8382000"/>
              <a:gd name="connsiteY5-12" fmla="*/ 864490 h 1435990"/>
              <a:gd name="connsiteX6-13" fmla="*/ 8382000 w 8382000"/>
              <a:gd name="connsiteY6-14" fmla="*/ 864490 h 1435990"/>
              <a:gd name="connsiteX7-15" fmla="*/ 8382000 w 8382000"/>
              <a:gd name="connsiteY7-16" fmla="*/ 1035940 h 1435990"/>
              <a:gd name="connsiteX8-17" fmla="*/ 8382000 w 8382000"/>
              <a:gd name="connsiteY8-18" fmla="*/ 1435990 h 1435990"/>
              <a:gd name="connsiteX9-19" fmla="*/ 3492500 w 8382000"/>
              <a:gd name="connsiteY9-20" fmla="*/ 1435990 h 1435990"/>
              <a:gd name="connsiteX10-21" fmla="*/ 1397000 w 8382000"/>
              <a:gd name="connsiteY10-22" fmla="*/ 1435990 h 1435990"/>
              <a:gd name="connsiteX11-23" fmla="*/ 1397000 w 8382000"/>
              <a:gd name="connsiteY11-24" fmla="*/ 1435990 h 1435990"/>
              <a:gd name="connsiteX12-25" fmla="*/ 0 w 8382000"/>
              <a:gd name="connsiteY12-26" fmla="*/ 1435990 h 1435990"/>
              <a:gd name="connsiteX13-27" fmla="*/ 0 w 8382000"/>
              <a:gd name="connsiteY13-28" fmla="*/ 1035940 h 1435990"/>
              <a:gd name="connsiteX14-29" fmla="*/ 0 w 8382000"/>
              <a:gd name="connsiteY14-30" fmla="*/ 864490 h 1435990"/>
              <a:gd name="connsiteX15-31" fmla="*/ 0 w 8382000"/>
              <a:gd name="connsiteY15-32" fmla="*/ 864490 h 1435990"/>
              <a:gd name="connsiteX16-33" fmla="*/ 0 w 8382000"/>
              <a:gd name="connsiteY16-34" fmla="*/ 750190 h 1435990"/>
              <a:gd name="connsiteX0-35" fmla="*/ 0 w 8382000"/>
              <a:gd name="connsiteY0-36" fmla="*/ 924362 h 1610162"/>
              <a:gd name="connsiteX1-37" fmla="*/ 1397000 w 8382000"/>
              <a:gd name="connsiteY1-38" fmla="*/ 924362 h 1610162"/>
              <a:gd name="connsiteX2-39" fmla="*/ 3111079 w 8382000"/>
              <a:gd name="connsiteY2-40" fmla="*/ 0 h 1610162"/>
              <a:gd name="connsiteX3-41" fmla="*/ 2270190 w 8382000"/>
              <a:gd name="connsiteY3-42" fmla="*/ 933692 h 1610162"/>
              <a:gd name="connsiteX4-43" fmla="*/ 8382000 w 8382000"/>
              <a:gd name="connsiteY4-44" fmla="*/ 924362 h 1610162"/>
              <a:gd name="connsiteX5-45" fmla="*/ 8382000 w 8382000"/>
              <a:gd name="connsiteY5-46" fmla="*/ 1038662 h 1610162"/>
              <a:gd name="connsiteX6-47" fmla="*/ 8382000 w 8382000"/>
              <a:gd name="connsiteY6-48" fmla="*/ 1038662 h 1610162"/>
              <a:gd name="connsiteX7-49" fmla="*/ 8382000 w 8382000"/>
              <a:gd name="connsiteY7-50" fmla="*/ 1210112 h 1610162"/>
              <a:gd name="connsiteX8-51" fmla="*/ 8382000 w 8382000"/>
              <a:gd name="connsiteY8-52" fmla="*/ 1610162 h 1610162"/>
              <a:gd name="connsiteX9-53" fmla="*/ 3492500 w 8382000"/>
              <a:gd name="connsiteY9-54" fmla="*/ 1610162 h 1610162"/>
              <a:gd name="connsiteX10-55" fmla="*/ 1397000 w 8382000"/>
              <a:gd name="connsiteY10-56" fmla="*/ 1610162 h 1610162"/>
              <a:gd name="connsiteX11-57" fmla="*/ 1397000 w 8382000"/>
              <a:gd name="connsiteY11-58" fmla="*/ 1610162 h 1610162"/>
              <a:gd name="connsiteX12-59" fmla="*/ 0 w 8382000"/>
              <a:gd name="connsiteY12-60" fmla="*/ 1610162 h 1610162"/>
              <a:gd name="connsiteX13-61" fmla="*/ 0 w 8382000"/>
              <a:gd name="connsiteY13-62" fmla="*/ 1210112 h 1610162"/>
              <a:gd name="connsiteX14-63" fmla="*/ 0 w 8382000"/>
              <a:gd name="connsiteY14-64" fmla="*/ 1038662 h 1610162"/>
              <a:gd name="connsiteX15-65" fmla="*/ 0 w 8382000"/>
              <a:gd name="connsiteY15-66" fmla="*/ 1038662 h 1610162"/>
              <a:gd name="connsiteX16-67" fmla="*/ 0 w 8382000"/>
              <a:gd name="connsiteY16-68" fmla="*/ 924362 h 1610162"/>
              <a:gd name="connsiteX0-69" fmla="*/ 0 w 8382000"/>
              <a:gd name="connsiteY0-70" fmla="*/ 924362 h 1610162"/>
              <a:gd name="connsiteX1-71" fmla="*/ 1397000 w 8382000"/>
              <a:gd name="connsiteY1-72" fmla="*/ 924362 h 1610162"/>
              <a:gd name="connsiteX2-73" fmla="*/ 3111079 w 8382000"/>
              <a:gd name="connsiteY2-74" fmla="*/ 0 h 1610162"/>
              <a:gd name="connsiteX3-75" fmla="*/ 2763676 w 8382000"/>
              <a:gd name="connsiteY3-76" fmla="*/ 948206 h 1610162"/>
              <a:gd name="connsiteX4-77" fmla="*/ 8382000 w 8382000"/>
              <a:gd name="connsiteY4-78" fmla="*/ 924362 h 1610162"/>
              <a:gd name="connsiteX5-79" fmla="*/ 8382000 w 8382000"/>
              <a:gd name="connsiteY5-80" fmla="*/ 1038662 h 1610162"/>
              <a:gd name="connsiteX6-81" fmla="*/ 8382000 w 8382000"/>
              <a:gd name="connsiteY6-82" fmla="*/ 1038662 h 1610162"/>
              <a:gd name="connsiteX7-83" fmla="*/ 8382000 w 8382000"/>
              <a:gd name="connsiteY7-84" fmla="*/ 1210112 h 1610162"/>
              <a:gd name="connsiteX8-85" fmla="*/ 8382000 w 8382000"/>
              <a:gd name="connsiteY8-86" fmla="*/ 1610162 h 1610162"/>
              <a:gd name="connsiteX9-87" fmla="*/ 3492500 w 8382000"/>
              <a:gd name="connsiteY9-88" fmla="*/ 1610162 h 1610162"/>
              <a:gd name="connsiteX10-89" fmla="*/ 1397000 w 8382000"/>
              <a:gd name="connsiteY10-90" fmla="*/ 1610162 h 1610162"/>
              <a:gd name="connsiteX11-91" fmla="*/ 1397000 w 8382000"/>
              <a:gd name="connsiteY11-92" fmla="*/ 1610162 h 1610162"/>
              <a:gd name="connsiteX12-93" fmla="*/ 0 w 8382000"/>
              <a:gd name="connsiteY12-94" fmla="*/ 1610162 h 1610162"/>
              <a:gd name="connsiteX13-95" fmla="*/ 0 w 8382000"/>
              <a:gd name="connsiteY13-96" fmla="*/ 1210112 h 1610162"/>
              <a:gd name="connsiteX14-97" fmla="*/ 0 w 8382000"/>
              <a:gd name="connsiteY14-98" fmla="*/ 1038662 h 1610162"/>
              <a:gd name="connsiteX15-99" fmla="*/ 0 w 8382000"/>
              <a:gd name="connsiteY15-100" fmla="*/ 1038662 h 1610162"/>
              <a:gd name="connsiteX16-101" fmla="*/ 0 w 8382000"/>
              <a:gd name="connsiteY16-102" fmla="*/ 924362 h 1610162"/>
              <a:gd name="connsiteX0-103" fmla="*/ 0 w 8382000"/>
              <a:gd name="connsiteY0-104" fmla="*/ 924362 h 1610162"/>
              <a:gd name="connsiteX1-105" fmla="*/ 2050143 w 8382000"/>
              <a:gd name="connsiteY1-106" fmla="*/ 931619 h 1610162"/>
              <a:gd name="connsiteX2-107" fmla="*/ 3111079 w 8382000"/>
              <a:gd name="connsiteY2-108" fmla="*/ 0 h 1610162"/>
              <a:gd name="connsiteX3-109" fmla="*/ 2763676 w 8382000"/>
              <a:gd name="connsiteY3-110" fmla="*/ 948206 h 1610162"/>
              <a:gd name="connsiteX4-111" fmla="*/ 8382000 w 8382000"/>
              <a:gd name="connsiteY4-112" fmla="*/ 924362 h 1610162"/>
              <a:gd name="connsiteX5-113" fmla="*/ 8382000 w 8382000"/>
              <a:gd name="connsiteY5-114" fmla="*/ 1038662 h 1610162"/>
              <a:gd name="connsiteX6-115" fmla="*/ 8382000 w 8382000"/>
              <a:gd name="connsiteY6-116" fmla="*/ 1038662 h 1610162"/>
              <a:gd name="connsiteX7-117" fmla="*/ 8382000 w 8382000"/>
              <a:gd name="connsiteY7-118" fmla="*/ 1210112 h 1610162"/>
              <a:gd name="connsiteX8-119" fmla="*/ 8382000 w 8382000"/>
              <a:gd name="connsiteY8-120" fmla="*/ 1610162 h 1610162"/>
              <a:gd name="connsiteX9-121" fmla="*/ 3492500 w 8382000"/>
              <a:gd name="connsiteY9-122" fmla="*/ 1610162 h 1610162"/>
              <a:gd name="connsiteX10-123" fmla="*/ 1397000 w 8382000"/>
              <a:gd name="connsiteY10-124" fmla="*/ 1610162 h 1610162"/>
              <a:gd name="connsiteX11-125" fmla="*/ 1397000 w 8382000"/>
              <a:gd name="connsiteY11-126" fmla="*/ 1610162 h 1610162"/>
              <a:gd name="connsiteX12-127" fmla="*/ 0 w 8382000"/>
              <a:gd name="connsiteY12-128" fmla="*/ 1610162 h 1610162"/>
              <a:gd name="connsiteX13-129" fmla="*/ 0 w 8382000"/>
              <a:gd name="connsiteY13-130" fmla="*/ 1210112 h 1610162"/>
              <a:gd name="connsiteX14-131" fmla="*/ 0 w 8382000"/>
              <a:gd name="connsiteY14-132" fmla="*/ 1038662 h 1610162"/>
              <a:gd name="connsiteX15-133" fmla="*/ 0 w 8382000"/>
              <a:gd name="connsiteY15-134" fmla="*/ 1038662 h 1610162"/>
              <a:gd name="connsiteX16-135" fmla="*/ 0 w 8382000"/>
              <a:gd name="connsiteY16-136" fmla="*/ 924362 h 16101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8382000" h="1610162">
                <a:moveTo>
                  <a:pt x="0" y="924362"/>
                </a:moveTo>
                <a:lnTo>
                  <a:pt x="2050143" y="931619"/>
                </a:lnTo>
                <a:lnTo>
                  <a:pt x="3111079" y="0"/>
                </a:lnTo>
                <a:lnTo>
                  <a:pt x="2763676" y="948206"/>
                </a:lnTo>
                <a:lnTo>
                  <a:pt x="8382000" y="924362"/>
                </a:lnTo>
                <a:lnTo>
                  <a:pt x="8382000" y="1038662"/>
                </a:lnTo>
                <a:lnTo>
                  <a:pt x="8382000" y="1038662"/>
                </a:lnTo>
                <a:lnTo>
                  <a:pt x="8382000" y="1210112"/>
                </a:lnTo>
                <a:lnTo>
                  <a:pt x="8382000" y="1610162"/>
                </a:lnTo>
                <a:lnTo>
                  <a:pt x="3492500" y="1610162"/>
                </a:lnTo>
                <a:lnTo>
                  <a:pt x="1397000" y="1610162"/>
                </a:lnTo>
                <a:lnTo>
                  <a:pt x="1397000" y="1610162"/>
                </a:lnTo>
                <a:lnTo>
                  <a:pt x="0" y="1610162"/>
                </a:lnTo>
                <a:lnTo>
                  <a:pt x="0" y="1210112"/>
                </a:lnTo>
                <a:lnTo>
                  <a:pt x="0" y="1038662"/>
                </a:lnTo>
                <a:lnTo>
                  <a:pt x="0" y="1038662"/>
                </a:lnTo>
                <a:lnTo>
                  <a:pt x="0" y="924362"/>
                </a:lnTo>
                <a:close/>
              </a:path>
            </a:pathLst>
          </a:custGeom>
          <a:solidFill>
            <a:srgbClr val="CCCCFF"/>
          </a:solidFill>
          <a:ln w="9525">
            <a:noFill/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↓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表示时钟信号的下降沿，规定各触发器的时钟将产生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有效触发边沿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时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CP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=1</a:t>
            </a:r>
            <a:r>
              <a:rPr lang="zh-CN" altLang="en-US" sz="2000" b="1" dirty="0">
                <a:latin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否则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CP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=0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PA-圆角矩形 1"/>
          <p:cNvSpPr/>
          <p:nvPr>
            <p:custDataLst>
              <p:tags r:id="rId12"/>
            </p:custDataLst>
          </p:nvPr>
        </p:nvSpPr>
        <p:spPr>
          <a:xfrm>
            <a:off x="-348343" y="516695"/>
            <a:ext cx="567062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PA-文本框 5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时序逻辑电路的手工分析方法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5" name="PA-矩形标注 8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057399" y="202843"/>
            <a:ext cx="8680939" cy="1524001"/>
          </a:xfrm>
          <a:custGeom>
            <a:avLst/>
            <a:gdLst>
              <a:gd name="connsiteX0" fmla="*/ 0 w 9661849"/>
              <a:gd name="connsiteY0" fmla="*/ 0 h 1020147"/>
              <a:gd name="connsiteX1" fmla="*/ 1610308 w 9661849"/>
              <a:gd name="connsiteY1" fmla="*/ 0 h 1020147"/>
              <a:gd name="connsiteX2" fmla="*/ 1610308 w 9661849"/>
              <a:gd name="connsiteY2" fmla="*/ 0 h 1020147"/>
              <a:gd name="connsiteX3" fmla="*/ 4025770 w 9661849"/>
              <a:gd name="connsiteY3" fmla="*/ 0 h 1020147"/>
              <a:gd name="connsiteX4" fmla="*/ 9661849 w 9661849"/>
              <a:gd name="connsiteY4" fmla="*/ 0 h 1020147"/>
              <a:gd name="connsiteX5" fmla="*/ 9661849 w 9661849"/>
              <a:gd name="connsiteY5" fmla="*/ 595086 h 1020147"/>
              <a:gd name="connsiteX6" fmla="*/ 9661849 w 9661849"/>
              <a:gd name="connsiteY6" fmla="*/ 595086 h 1020147"/>
              <a:gd name="connsiteX7" fmla="*/ 9661849 w 9661849"/>
              <a:gd name="connsiteY7" fmla="*/ 850123 h 1020147"/>
              <a:gd name="connsiteX8" fmla="*/ 9661849 w 9661849"/>
              <a:gd name="connsiteY8" fmla="*/ 1020147 h 1020147"/>
              <a:gd name="connsiteX9" fmla="*/ 4025770 w 9661849"/>
              <a:gd name="connsiteY9" fmla="*/ 1020147 h 1020147"/>
              <a:gd name="connsiteX10" fmla="*/ 862030 w 9661849"/>
              <a:gd name="connsiteY10" fmla="*/ 1422044 h 1020147"/>
              <a:gd name="connsiteX11" fmla="*/ 1610308 w 9661849"/>
              <a:gd name="connsiteY11" fmla="*/ 1020147 h 1020147"/>
              <a:gd name="connsiteX12" fmla="*/ 0 w 9661849"/>
              <a:gd name="connsiteY12" fmla="*/ 1020147 h 1020147"/>
              <a:gd name="connsiteX13" fmla="*/ 0 w 9661849"/>
              <a:gd name="connsiteY13" fmla="*/ 850123 h 1020147"/>
              <a:gd name="connsiteX14" fmla="*/ 0 w 9661849"/>
              <a:gd name="connsiteY14" fmla="*/ 595086 h 1020147"/>
              <a:gd name="connsiteX15" fmla="*/ 0 w 9661849"/>
              <a:gd name="connsiteY15" fmla="*/ 595086 h 1020147"/>
              <a:gd name="connsiteX16" fmla="*/ 0 w 9661849"/>
              <a:gd name="connsiteY16" fmla="*/ 0 h 1020147"/>
              <a:gd name="connsiteX0-1" fmla="*/ 0 w 9661849"/>
              <a:gd name="connsiteY0-2" fmla="*/ 0 h 1422044"/>
              <a:gd name="connsiteX1-3" fmla="*/ 1610308 w 9661849"/>
              <a:gd name="connsiteY1-4" fmla="*/ 0 h 1422044"/>
              <a:gd name="connsiteX2-5" fmla="*/ 1610308 w 9661849"/>
              <a:gd name="connsiteY2-6" fmla="*/ 0 h 1422044"/>
              <a:gd name="connsiteX3-7" fmla="*/ 4025770 w 9661849"/>
              <a:gd name="connsiteY3-8" fmla="*/ 0 h 1422044"/>
              <a:gd name="connsiteX4-9" fmla="*/ 9661849 w 9661849"/>
              <a:gd name="connsiteY4-10" fmla="*/ 0 h 1422044"/>
              <a:gd name="connsiteX5-11" fmla="*/ 9661849 w 9661849"/>
              <a:gd name="connsiteY5-12" fmla="*/ 595086 h 1422044"/>
              <a:gd name="connsiteX6-13" fmla="*/ 9661849 w 9661849"/>
              <a:gd name="connsiteY6-14" fmla="*/ 595086 h 1422044"/>
              <a:gd name="connsiteX7-15" fmla="*/ 9661849 w 9661849"/>
              <a:gd name="connsiteY7-16" fmla="*/ 850123 h 1422044"/>
              <a:gd name="connsiteX8-17" fmla="*/ 9661849 w 9661849"/>
              <a:gd name="connsiteY8-18" fmla="*/ 1020147 h 1422044"/>
              <a:gd name="connsiteX9-19" fmla="*/ 2346260 w 9661849"/>
              <a:gd name="connsiteY9-20" fmla="*/ 1029478 h 1422044"/>
              <a:gd name="connsiteX10-21" fmla="*/ 862030 w 9661849"/>
              <a:gd name="connsiteY10-22" fmla="*/ 1422044 h 1422044"/>
              <a:gd name="connsiteX11-23" fmla="*/ 1610308 w 9661849"/>
              <a:gd name="connsiteY11-24" fmla="*/ 1020147 h 1422044"/>
              <a:gd name="connsiteX12-25" fmla="*/ 0 w 9661849"/>
              <a:gd name="connsiteY12-26" fmla="*/ 1020147 h 1422044"/>
              <a:gd name="connsiteX13-27" fmla="*/ 0 w 9661849"/>
              <a:gd name="connsiteY13-28" fmla="*/ 850123 h 1422044"/>
              <a:gd name="connsiteX14-29" fmla="*/ 0 w 9661849"/>
              <a:gd name="connsiteY14-30" fmla="*/ 595086 h 1422044"/>
              <a:gd name="connsiteX15-31" fmla="*/ 0 w 9661849"/>
              <a:gd name="connsiteY15-32" fmla="*/ 595086 h 1422044"/>
              <a:gd name="connsiteX16-33" fmla="*/ 0 w 9661849"/>
              <a:gd name="connsiteY16-34" fmla="*/ 0 h 14220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9661849" h="1422044">
                <a:moveTo>
                  <a:pt x="0" y="0"/>
                </a:moveTo>
                <a:lnTo>
                  <a:pt x="1610308" y="0"/>
                </a:lnTo>
                <a:lnTo>
                  <a:pt x="1610308" y="0"/>
                </a:lnTo>
                <a:lnTo>
                  <a:pt x="4025770" y="0"/>
                </a:lnTo>
                <a:lnTo>
                  <a:pt x="9661849" y="0"/>
                </a:lnTo>
                <a:lnTo>
                  <a:pt x="9661849" y="595086"/>
                </a:lnTo>
                <a:lnTo>
                  <a:pt x="9661849" y="595086"/>
                </a:lnTo>
                <a:lnTo>
                  <a:pt x="9661849" y="850123"/>
                </a:lnTo>
                <a:lnTo>
                  <a:pt x="9661849" y="1020147"/>
                </a:lnTo>
                <a:lnTo>
                  <a:pt x="2346260" y="1029478"/>
                </a:lnTo>
                <a:lnTo>
                  <a:pt x="862030" y="1422044"/>
                </a:lnTo>
                <a:lnTo>
                  <a:pt x="1610308" y="1020147"/>
                </a:lnTo>
                <a:lnTo>
                  <a:pt x="0" y="1020147"/>
                </a:lnTo>
                <a:lnTo>
                  <a:pt x="0" y="850123"/>
                </a:lnTo>
                <a:lnTo>
                  <a:pt x="0" y="595086"/>
                </a:lnTo>
                <a:lnTo>
                  <a:pt x="0" y="595086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  <a:ln w="9525" cap="flat" cmpd="sng" algn="ctr">
            <a:noFill/>
            <a:prstDash val="solid"/>
            <a:beve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100" b="1" dirty="0">
                <a:latin typeface="+mn-lt"/>
                <a:sym typeface="宋体" panose="02010600030101010101" pitchFamily="2" charset="-122"/>
              </a:rPr>
              <a:t>各触发器没有公共的时钟脉冲，分析各触发器的状态转换时，除了要考虑驱动信号外，还要考虑时钟脉冲</a:t>
            </a:r>
            <a:r>
              <a:rPr lang="en-US" altLang="zh-CN" sz="2100" b="1" dirty="0">
                <a:latin typeface="+mn-lt"/>
                <a:sym typeface="宋体" panose="02010600030101010101" pitchFamily="2" charset="-122"/>
              </a:rPr>
              <a:t>CP</a:t>
            </a:r>
            <a:r>
              <a:rPr lang="zh-CN" altLang="en-US" sz="2100" b="1" dirty="0">
                <a:latin typeface="+mn-lt"/>
                <a:sym typeface="宋体" panose="02010600030101010101" pitchFamily="2" charset="-122"/>
              </a:rPr>
              <a:t>端的情况。触发器只有在</a:t>
            </a:r>
            <a:r>
              <a:rPr lang="en-US" altLang="zh-CN" sz="2100" b="1" dirty="0">
                <a:latin typeface="+mn-lt"/>
                <a:sym typeface="宋体" panose="02010600030101010101" pitchFamily="2" charset="-122"/>
              </a:rPr>
              <a:t>CP</a:t>
            </a:r>
            <a:r>
              <a:rPr lang="zh-CN" altLang="en-US" sz="2100" b="1" dirty="0">
                <a:latin typeface="+mn-lt"/>
                <a:sym typeface="宋体" panose="02010600030101010101" pitchFamily="2" charset="-122"/>
              </a:rPr>
              <a:t>脉冲有效时，电路状态才会发生转换。否则触发器状态将保持原状态不变</a:t>
            </a:r>
            <a:endParaRPr lang="zh-CN" altLang="en-US" sz="2100" b="1" dirty="0">
              <a:latin typeface="+mn-lt"/>
              <a:sym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7416" grpId="0" autoUpdateAnimBg="0"/>
      <p:bldP spid="17417" grpId="0" animBg="1" autoUpdateAnimBg="0"/>
      <p:bldP spid="17415" grpId="0" animBg="1" autoUpdateAnimBg="0"/>
      <p:bldP spid="17415" grpId="1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4" name="PA-Object 1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720850" y="4939620"/>
          <a:ext cx="9232070" cy="1670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6007100" imgH="1092200" progId="">
                  <p:embed/>
                </p:oleObj>
              </mc:Choice>
              <mc:Fallback>
                <p:oleObj name="" r:id="rId2" imgW="6007100" imgH="1092200" progId="">
                  <p:embed/>
                  <p:pic>
                    <p:nvPicPr>
                      <p:cNvPr id="0" name="PA-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850" y="4939620"/>
                        <a:ext cx="9232070" cy="16705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PA-矩形 1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25588" y="1596572"/>
            <a:ext cx="2309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sym typeface="宋体" panose="02010600030101010101" pitchFamily="2" charset="-122"/>
              </a:rPr>
              <a:t>驱动方程为：</a:t>
            </a:r>
            <a:endParaRPr lang="zh-CN" altLang="en-US" sz="2400" b="1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19463" name="PA-矩形 1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39801" y="2510972"/>
            <a:ext cx="8893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000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）将驱动方程代入各触发器的特性方程，求出各状态方程：</a:t>
            </a:r>
            <a:endParaRPr lang="zh-CN" altLang="en-US" sz="2400" b="1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19466" name="PA-矩形 1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68400" y="4142922"/>
            <a:ext cx="2514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3</a:t>
            </a: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）输出方程：</a:t>
            </a:r>
            <a:endParaRPr lang="zh-CN" altLang="en-US" sz="2400" b="1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graphicFrame>
        <p:nvGraphicFramePr>
          <p:cNvPr id="19467" name="PA-Object 3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3621088" y="4171497"/>
          <a:ext cx="1281112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8" imgW="647700" imgH="241300" progId="">
                  <p:embed/>
                </p:oleObj>
              </mc:Choice>
              <mc:Fallback>
                <p:oleObj name="" r:id="rId8" imgW="647700" imgH="241300" progId="">
                  <p:embed/>
                  <p:pic>
                    <p:nvPicPr>
                      <p:cNvPr id="0" name="PA-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1088" y="4171497"/>
                        <a:ext cx="1281112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69" name="PA-图片 13" descr="C:\Users\acer\Desktop\11-2.pn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1" y="2968172"/>
            <a:ext cx="5497513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0" name="PA-图片 14" descr="C:\Users\acer\Desktop\11-1.png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1444172"/>
            <a:ext cx="39131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A-圆角矩形 1"/>
          <p:cNvSpPr/>
          <p:nvPr>
            <p:custDataLst>
              <p:tags r:id="rId14"/>
            </p:custDataLst>
          </p:nvPr>
        </p:nvSpPr>
        <p:spPr>
          <a:xfrm>
            <a:off x="-348343" y="516695"/>
            <a:ext cx="567062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PA-文本框 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时序逻辑电路的手工分析方法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070725" y="316230"/>
            <a:ext cx="4736465" cy="1198880"/>
            <a:chOff x="10033" y="386"/>
            <a:chExt cx="7459" cy="1888"/>
          </a:xfrm>
        </p:grpSpPr>
        <p:pic>
          <p:nvPicPr>
            <p:cNvPr id="11341" name="PA-图片 77" descr="C:\Users\acer\Desktop\6-3.png"/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10140" y="496"/>
              <a:ext cx="7353" cy="15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矩形 4"/>
            <p:cNvSpPr/>
            <p:nvPr/>
          </p:nvSpPr>
          <p:spPr>
            <a:xfrm>
              <a:off x="10140" y="1330"/>
              <a:ext cx="7353" cy="9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0033" y="515"/>
              <a:ext cx="319" cy="9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4353" y="386"/>
              <a:ext cx="1132" cy="9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p>
              <a:endParaRPr lang="zh-CN" altLang="en-US"/>
            </a:p>
          </p:txBody>
        </p:sp>
      </p:grpSp>
      <p:sp>
        <p:nvSpPr>
          <p:cNvPr id="9" name="圆角矩形 8"/>
          <p:cNvSpPr/>
          <p:nvPr/>
        </p:nvSpPr>
        <p:spPr>
          <a:xfrm>
            <a:off x="7070725" y="316230"/>
            <a:ext cx="2967990" cy="681990"/>
          </a:xfrm>
          <a:prstGeom prst="roundRec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9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 autoUpdateAnimBg="0"/>
      <p:bldP spid="19463" grpId="0" autoUpdateAnimBg="0"/>
      <p:bldP spid="19466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PA-组合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568095" y="4259751"/>
          <a:ext cx="7086600" cy="2133600"/>
        </p:xfrm>
        <a:graphic>
          <a:graphicData uri="http://schemas.openxmlformats.org/drawingml/2006/table">
            <a:tbl>
              <a:tblPr/>
              <a:tblGrid>
                <a:gridCol w="658813"/>
                <a:gridCol w="468312"/>
                <a:gridCol w="407988"/>
                <a:gridCol w="406400"/>
                <a:gridCol w="469900"/>
                <a:gridCol w="431800"/>
                <a:gridCol w="431800"/>
                <a:gridCol w="433387"/>
                <a:gridCol w="431800"/>
                <a:gridCol w="581025"/>
                <a:gridCol w="579438"/>
                <a:gridCol w="581025"/>
                <a:gridCol w="579437"/>
                <a:gridCol w="625475"/>
              </a:tblGrid>
              <a:tr h="355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……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……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……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……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……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8" name="表格 87"/>
          <p:cNvGraphicFramePr>
            <a:graphicFrameLocks noGrp="1"/>
          </p:cNvGraphicFramePr>
          <p:nvPr/>
        </p:nvGraphicFramePr>
        <p:xfrm>
          <a:off x="2568095" y="3903699"/>
          <a:ext cx="7086600" cy="355600"/>
        </p:xfrm>
        <a:graphic>
          <a:graphicData uri="http://schemas.openxmlformats.org/drawingml/2006/table">
            <a:tbl>
              <a:tblPr/>
              <a:tblGrid>
                <a:gridCol w="658813"/>
                <a:gridCol w="468312"/>
                <a:gridCol w="407988"/>
                <a:gridCol w="406400"/>
                <a:gridCol w="469900"/>
                <a:gridCol w="431800"/>
                <a:gridCol w="431800"/>
                <a:gridCol w="433387"/>
                <a:gridCol w="431800"/>
                <a:gridCol w="581025"/>
                <a:gridCol w="579438"/>
                <a:gridCol w="581025"/>
                <a:gridCol w="579437"/>
                <a:gridCol w="625475"/>
              </a:tblGrid>
              <a:tr h="355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0" name="PA-组合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574353" y="2722749"/>
          <a:ext cx="7086600" cy="1169988"/>
        </p:xfrm>
        <a:graphic>
          <a:graphicData uri="http://schemas.openxmlformats.org/drawingml/2006/table">
            <a:tbl>
              <a:tblPr/>
              <a:tblGrid>
                <a:gridCol w="658813"/>
                <a:gridCol w="468312"/>
                <a:gridCol w="407988"/>
                <a:gridCol w="406400"/>
                <a:gridCol w="469900"/>
                <a:gridCol w="431800"/>
                <a:gridCol w="431800"/>
                <a:gridCol w="433387"/>
                <a:gridCol w="431800"/>
                <a:gridCol w="581025"/>
                <a:gridCol w="579438"/>
                <a:gridCol w="581025"/>
                <a:gridCol w="579437"/>
                <a:gridCol w="625475"/>
              </a:tblGrid>
              <a:tr h="35560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时钟顺序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时钟信号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触发器状态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现态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触发器状态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次态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输出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Y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8788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CP</a:t>
                      </a:r>
                      <a:r>
                        <a:rPr kumimoji="0" lang="en-US" altLang="zh-CN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CP</a:t>
                      </a:r>
                      <a:r>
                        <a:rPr kumimoji="0" lang="en-US" altLang="zh-CN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CP</a:t>
                      </a:r>
                      <a:r>
                        <a:rPr kumimoji="0" lang="en-US" altLang="zh-CN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CP</a:t>
                      </a:r>
                      <a:r>
                        <a:rPr kumimoji="0" lang="en-US" altLang="zh-CN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6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6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6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6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6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n+1</a:t>
                      </a:r>
                      <a:r>
                        <a:rPr kumimoji="0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6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n+1</a:t>
                      </a:r>
                      <a:r>
                        <a:rPr kumimoji="0" lang="en-US" altLang="zh-CN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6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n+1</a:t>
                      </a:r>
                      <a:r>
                        <a:rPr kumimoji="0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6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n+1</a:t>
                      </a:r>
                      <a:r>
                        <a:rPr kumimoji="0" lang="en-US" altLang="zh-CN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</a:tr>
              <a:tr h="355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" name="PA-圆角矩形 23"/>
          <p:cNvSpPr/>
          <p:nvPr>
            <p:custDataLst>
              <p:tags r:id="rId3"/>
            </p:custDataLst>
          </p:nvPr>
        </p:nvSpPr>
        <p:spPr>
          <a:xfrm>
            <a:off x="7924801" y="283621"/>
            <a:ext cx="3917950" cy="1998260"/>
          </a:xfrm>
          <a:prstGeom prst="roundRect">
            <a:avLst/>
          </a:prstGeom>
          <a:solidFill>
            <a:srgbClr val="CCC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1646" name="PA-Object 142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7512" y="1261180"/>
          <a:ext cx="144621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5" imgW="1358900" imgH="787400" progId="Equation.DSMT4">
                  <p:embed/>
                </p:oleObj>
              </mc:Choice>
              <mc:Fallback>
                <p:oleObj name="Equation" r:id="rId5" imgW="1358900" imgH="787400" progId="Equation.DSMT4">
                  <p:embed/>
                  <p:pic>
                    <p:nvPicPr>
                      <p:cNvPr id="0" name="PA-Object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7512" y="1261180"/>
                        <a:ext cx="1446213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56" name="PA-矩形 1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401944" y="1855440"/>
            <a:ext cx="31226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）列出状态转换表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graphicFrame>
        <p:nvGraphicFramePr>
          <p:cNvPr id="21658" name="PA-Object 154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10099589" y="1559777"/>
          <a:ext cx="88900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9" imgW="647700" imgH="241300" progId="Equation.DSMT4">
                  <p:embed/>
                </p:oleObj>
              </mc:Choice>
              <mc:Fallback>
                <p:oleObj name="Equation" r:id="rId9" imgW="647700" imgH="241300" progId="Equation.DSMT4">
                  <p:embed/>
                  <p:pic>
                    <p:nvPicPr>
                      <p:cNvPr id="0" name="PA-Object 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9589" y="1559777"/>
                        <a:ext cx="889000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660" name="PA-图片 156" descr="C:\Users\acer\Desktop\12.pn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463" y="436261"/>
            <a:ext cx="3821113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PA-圆角矩形 1"/>
          <p:cNvSpPr/>
          <p:nvPr>
            <p:custDataLst>
              <p:tags r:id="rId13"/>
            </p:custDataLst>
          </p:nvPr>
        </p:nvSpPr>
        <p:spPr>
          <a:xfrm>
            <a:off x="-348343" y="516695"/>
            <a:ext cx="567062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2" name="PA-文本框 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528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时序逻辑电路的手工分析方法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528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659" name="PA-矩形标注 28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284907" y="1554735"/>
            <a:ext cx="3393586" cy="1078573"/>
          </a:xfrm>
          <a:prstGeom prst="wedgeRectCallout">
            <a:avLst>
              <a:gd name="adj1" fmla="val -64109"/>
              <a:gd name="adj2" fmla="val 145530"/>
            </a:avLst>
          </a:prstGeom>
          <a:solidFill>
            <a:srgbClr val="CCCCFF"/>
          </a:solidFill>
          <a:ln w="9525" cap="flat" cmpd="sng" algn="ctr">
            <a:noFill/>
            <a:prstDash val="solid"/>
            <a:beve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对应的时钟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CP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处于无效情况下，即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CP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=0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时，各级次态并非等于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，而是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保持现态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327080" y="4146258"/>
            <a:ext cx="3256383" cy="371705"/>
            <a:chOff x="8228028" y="4133026"/>
            <a:chExt cx="3256383" cy="371705"/>
          </a:xfrm>
        </p:grpSpPr>
        <p:sp>
          <p:nvSpPr>
            <p:cNvPr id="20" name="PA-矩形标注 28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8228028" y="4133026"/>
              <a:ext cx="3256383" cy="371705"/>
            </a:xfrm>
            <a:prstGeom prst="wedgeRectCallout">
              <a:avLst>
                <a:gd name="adj1" fmla="val -37817"/>
                <a:gd name="adj2" fmla="val -131157"/>
              </a:avLst>
            </a:prstGeom>
            <a:solidFill>
              <a:srgbClr val="CCCCFF"/>
            </a:solidFill>
            <a:ln w="9525" cap="flat" cmpd="sng" algn="ctr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Q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r>
                <a:rPr kumimoji="1" lang="en-US" altLang="zh-CN" sz="2000" b="1" i="1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</a:t>
              </a:r>
              <a:r>
                <a:rPr kumimoji="1" lang="en-US" altLang="zh-CN" sz="20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+1</a:t>
              </a:r>
              <a:r>
                <a:rPr kumimoji="1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=</a:t>
              </a:r>
              <a:r>
                <a:rPr kumimoji="1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Q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r>
                <a:rPr kumimoji="1" lang="en-US" altLang="zh-CN" sz="2000" b="1" i="1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</a:t>
              </a:r>
              <a:r>
                <a:rPr kumimoji="1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CP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r>
                <a:rPr kumimoji="1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=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0 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 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 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= 1</a:t>
              </a:r>
              <a:endPara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204358" y="4214395"/>
              <a:ext cx="1317462" cy="0"/>
              <a:chOff x="9204358" y="4214395"/>
              <a:chExt cx="1317462" cy="0"/>
            </a:xfrm>
          </p:grpSpPr>
          <p:sp>
            <p:nvSpPr>
              <p:cNvPr id="23" name="Line 27"/>
              <p:cNvSpPr>
                <a:spLocks noChangeShapeType="1"/>
              </p:cNvSpPr>
              <p:nvPr/>
            </p:nvSpPr>
            <p:spPr bwMode="auto">
              <a:xfrm>
                <a:off x="9204358" y="4214395"/>
                <a:ext cx="26520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Line 27"/>
              <p:cNvSpPr>
                <a:spLocks noChangeShapeType="1"/>
              </p:cNvSpPr>
              <p:nvPr/>
            </p:nvSpPr>
            <p:spPr bwMode="auto">
              <a:xfrm>
                <a:off x="10360090" y="4214395"/>
                <a:ext cx="16173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32" name="PA-矩形标注 2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897156" y="4401437"/>
            <a:ext cx="3033676" cy="428414"/>
          </a:xfrm>
          <a:prstGeom prst="wedgeRectCallout">
            <a:avLst>
              <a:gd name="adj1" fmla="val -41358"/>
              <a:gd name="adj2" fmla="val -172711"/>
            </a:avLst>
          </a:prstGeom>
          <a:solidFill>
            <a:srgbClr val="CCCCFF"/>
          </a:solidFill>
          <a:ln w="9525" cap="flat" cmpd="sng" algn="ctr">
            <a:solidFill>
              <a:schemeClr val="accent1"/>
            </a:solidFill>
            <a:prstDash val="solid"/>
            <a:beve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Q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en-US" altLang="zh-CN" sz="2000" b="1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1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+1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Q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en-US" altLang="zh-CN" sz="2000" b="1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保持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PA-矩形标注 28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7247091" y="4137889"/>
            <a:ext cx="1907126" cy="371705"/>
          </a:xfrm>
          <a:prstGeom prst="wedgeRectCallout">
            <a:avLst>
              <a:gd name="adj1" fmla="val -37817"/>
              <a:gd name="adj2" fmla="val -131157"/>
            </a:avLst>
          </a:prstGeom>
          <a:solidFill>
            <a:srgbClr val="CCCCFF"/>
          </a:solidFill>
          <a:ln w="9525" cap="flat" cmpd="sng" algn="ctr">
            <a:solidFill>
              <a:schemeClr val="accent1"/>
            </a:solidFill>
            <a:prstDash val="solid"/>
            <a:beve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Q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1" lang="en-US" altLang="zh-CN" sz="2000" b="1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1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+1</a:t>
            </a:r>
            <a:r>
              <a:rPr kumimoji="1" lang="zh-CN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保持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PA-矩形标注 28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926557" y="4039125"/>
            <a:ext cx="2245806" cy="428414"/>
          </a:xfrm>
          <a:prstGeom prst="wedgeRectCallout">
            <a:avLst>
              <a:gd name="adj1" fmla="val -2391"/>
              <a:gd name="adj2" fmla="val -94451"/>
            </a:avLst>
          </a:prstGeom>
          <a:solidFill>
            <a:srgbClr val="CCCCFF"/>
          </a:solidFill>
          <a:ln w="9525" cap="flat" cmpd="sng" algn="ctr">
            <a:solidFill>
              <a:schemeClr val="accent1"/>
            </a:solidFill>
            <a:prstDash val="solid"/>
            <a:beve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Q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1" lang="en-US" altLang="zh-CN" sz="2000" b="1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1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+1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保持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PA-矩形标注 28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9386347" y="3073227"/>
            <a:ext cx="2650144" cy="371705"/>
          </a:xfrm>
          <a:prstGeom prst="wedgeRectCallout">
            <a:avLst>
              <a:gd name="adj1" fmla="val -51736"/>
              <a:gd name="adj2" fmla="val 98486"/>
            </a:avLst>
          </a:prstGeom>
          <a:solidFill>
            <a:srgbClr val="CCCCFF"/>
          </a:solidFill>
          <a:ln w="9525" cap="flat" cmpd="sng" algn="ctr">
            <a:solidFill>
              <a:schemeClr val="accent1"/>
            </a:solidFill>
            <a:prstDash val="solid"/>
            <a:beve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Y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Q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2000" b="1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·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Q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1" lang="en-US" altLang="zh-CN" sz="2000" b="1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0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·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 0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349712" y="4533149"/>
            <a:ext cx="3256383" cy="371705"/>
            <a:chOff x="8395704" y="5350344"/>
            <a:chExt cx="3256383" cy="371705"/>
          </a:xfrm>
        </p:grpSpPr>
        <p:sp>
          <p:nvSpPr>
            <p:cNvPr id="46" name="PA-矩形标注 28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8395704" y="5350344"/>
              <a:ext cx="3256383" cy="371705"/>
            </a:xfrm>
            <a:prstGeom prst="wedgeRectCallout">
              <a:avLst>
                <a:gd name="adj1" fmla="val -37817"/>
                <a:gd name="adj2" fmla="val -131157"/>
              </a:avLst>
            </a:prstGeom>
            <a:solidFill>
              <a:srgbClr val="CCCCFF"/>
            </a:solidFill>
            <a:ln w="9525" cap="flat" cmpd="sng" algn="ctr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Q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r>
                <a:rPr kumimoji="1" lang="en-US" altLang="zh-CN" sz="2000" b="1" i="1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</a:t>
              </a:r>
              <a:r>
                <a:rPr kumimoji="1" lang="en-US" altLang="zh-CN" sz="20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+1</a:t>
              </a:r>
              <a:r>
                <a:rPr kumimoji="1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=</a:t>
              </a:r>
              <a:r>
                <a:rPr kumimoji="1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Q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r>
                <a:rPr kumimoji="1" lang="en-US" altLang="zh-CN" sz="2000" b="1" i="1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</a:t>
              </a:r>
              <a:r>
                <a:rPr kumimoji="1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CP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r>
                <a:rPr kumimoji="1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=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1 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 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 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= 0</a:t>
              </a:r>
              <a:endPara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Line 27"/>
            <p:cNvSpPr>
              <a:spLocks noChangeShapeType="1"/>
            </p:cNvSpPr>
            <p:nvPr/>
          </p:nvSpPr>
          <p:spPr bwMode="auto">
            <a:xfrm>
              <a:off x="9391512" y="5397460"/>
              <a:ext cx="26520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Line 27"/>
            <p:cNvSpPr>
              <a:spLocks noChangeShapeType="1"/>
            </p:cNvSpPr>
            <p:nvPr/>
          </p:nvSpPr>
          <p:spPr bwMode="auto">
            <a:xfrm>
              <a:off x="10560115" y="5397483"/>
              <a:ext cx="16173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3" name="箭头: 上弧形 12"/>
          <p:cNvSpPr/>
          <p:nvPr/>
        </p:nvSpPr>
        <p:spPr>
          <a:xfrm rot="10642076" flipH="1">
            <a:off x="6445522" y="4204700"/>
            <a:ext cx="2487760" cy="751836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PA-矩形标注 28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2052736" y="4655176"/>
            <a:ext cx="2052734" cy="371705"/>
          </a:xfrm>
          <a:prstGeom prst="wedgeRectCallout">
            <a:avLst>
              <a:gd name="adj1" fmla="val 10976"/>
              <a:gd name="adj2" fmla="val -170107"/>
            </a:avLst>
          </a:prstGeom>
          <a:solidFill>
            <a:srgbClr val="CCCCFF"/>
          </a:solidFill>
          <a:ln w="9525" cap="flat" cmpd="sng" algn="ctr">
            <a:solidFill>
              <a:schemeClr val="accent1"/>
            </a:solidFill>
            <a:prstDash val="solid"/>
            <a:beve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CP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CP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4=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Q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894769" y="4711560"/>
            <a:ext cx="0" cy="2589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PA-矩形标注 28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3074401" y="4598793"/>
            <a:ext cx="1413835" cy="371705"/>
          </a:xfrm>
          <a:prstGeom prst="wedgeRectCallout">
            <a:avLst>
              <a:gd name="adj1" fmla="val 10976"/>
              <a:gd name="adj2" fmla="val -170107"/>
            </a:avLst>
          </a:prstGeom>
          <a:solidFill>
            <a:srgbClr val="CCCCFF"/>
          </a:solidFill>
          <a:ln w="9525" cap="flat" cmpd="sng" algn="ctr">
            <a:solidFill>
              <a:schemeClr val="accent1"/>
            </a:solidFill>
            <a:prstDash val="solid"/>
            <a:beve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CP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3=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Q</a:t>
            </a:r>
            <a:r>
              <a:rPr kumimoji="1" lang="en-US" altLang="zh-CN" sz="20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4230052" y="4663854"/>
            <a:ext cx="0" cy="2589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7850346" y="4774171"/>
            <a:ext cx="3989230" cy="428414"/>
            <a:chOff x="7482929" y="5345991"/>
            <a:chExt cx="3989230" cy="428414"/>
          </a:xfrm>
        </p:grpSpPr>
        <p:sp>
          <p:nvSpPr>
            <p:cNvPr id="61" name="PA-矩形标注 28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7482929" y="5345991"/>
              <a:ext cx="3989230" cy="428414"/>
            </a:xfrm>
            <a:prstGeom prst="wedgeRectCallout">
              <a:avLst>
                <a:gd name="adj1" fmla="val -41358"/>
                <a:gd name="adj2" fmla="val -172711"/>
              </a:avLst>
            </a:prstGeom>
            <a:solidFill>
              <a:srgbClr val="CCCCFF"/>
            </a:solidFill>
            <a:ln w="9525" cap="flat" cmpd="sng" algn="ctr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Q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r>
                <a:rPr kumimoji="1" lang="en-US" altLang="zh-CN" sz="2000" b="1" i="1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</a:t>
              </a:r>
              <a:r>
                <a:rPr kumimoji="1" lang="en-US" altLang="zh-CN" sz="20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+1</a:t>
              </a:r>
              <a:r>
                <a:rPr kumimoji="1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=</a:t>
              </a:r>
              <a:r>
                <a:rPr kumimoji="1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Q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r>
                <a:rPr kumimoji="1" lang="en-US" altLang="zh-CN" sz="2000" b="1" i="1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 </a:t>
              </a:r>
              <a:r>
                <a:rPr kumimoji="1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Q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r>
                <a:rPr kumimoji="1" lang="en-US" altLang="zh-CN" sz="2000" b="1" i="1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 </a:t>
              </a:r>
              <a:r>
                <a: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CP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=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0 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0 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1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=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Line 27"/>
            <p:cNvSpPr>
              <a:spLocks noChangeShapeType="1"/>
            </p:cNvSpPr>
            <p:nvPr/>
          </p:nvSpPr>
          <p:spPr bwMode="auto">
            <a:xfrm>
              <a:off x="8601759" y="5416196"/>
              <a:ext cx="26520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Line 27"/>
            <p:cNvSpPr>
              <a:spLocks noChangeShapeType="1"/>
            </p:cNvSpPr>
            <p:nvPr/>
          </p:nvSpPr>
          <p:spPr bwMode="auto">
            <a:xfrm>
              <a:off x="9018289" y="5416196"/>
              <a:ext cx="26520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Line 27"/>
            <p:cNvSpPr>
              <a:spLocks noChangeShapeType="1"/>
            </p:cNvSpPr>
            <p:nvPr/>
          </p:nvSpPr>
          <p:spPr bwMode="auto">
            <a:xfrm>
              <a:off x="10000062" y="5416196"/>
              <a:ext cx="16173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Line 27"/>
            <p:cNvSpPr>
              <a:spLocks noChangeShapeType="1"/>
            </p:cNvSpPr>
            <p:nvPr/>
          </p:nvSpPr>
          <p:spPr bwMode="auto">
            <a:xfrm>
              <a:off x="10328870" y="5416196"/>
              <a:ext cx="16173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4859279" y="4411599"/>
            <a:ext cx="4486241" cy="397512"/>
            <a:chOff x="7445893" y="3367080"/>
            <a:chExt cx="4486241" cy="428414"/>
          </a:xfrm>
        </p:grpSpPr>
        <p:sp>
          <p:nvSpPr>
            <p:cNvPr id="75" name="PA-矩形标注 28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7445893" y="3367080"/>
              <a:ext cx="4486241" cy="428414"/>
            </a:xfrm>
            <a:prstGeom prst="wedgeRectCallout">
              <a:avLst>
                <a:gd name="adj1" fmla="val -2391"/>
                <a:gd name="adj2" fmla="val -94451"/>
              </a:avLst>
            </a:prstGeom>
            <a:solidFill>
              <a:srgbClr val="CCCCFF"/>
            </a:solidFill>
            <a:ln w="9525" cap="flat" cmpd="sng" algn="ctr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Q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r>
                <a:rPr kumimoji="1" lang="en-US" altLang="zh-CN" sz="2000" b="1" i="1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</a:t>
              </a:r>
              <a:r>
                <a:rPr kumimoji="1" lang="en-US" altLang="zh-CN" sz="20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+1</a:t>
              </a:r>
              <a:r>
                <a:rPr kumimoji="1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=</a:t>
              </a:r>
              <a:r>
                <a:rPr kumimoji="1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Q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r>
                <a:rPr kumimoji="1" lang="en-US" altLang="zh-CN" sz="2000" b="1" i="1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 </a:t>
              </a:r>
              <a:r>
                <a:rPr kumimoji="1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Q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r>
                <a:rPr kumimoji="1" lang="en-US" altLang="zh-CN" sz="2000" b="1" i="1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 </a:t>
              </a:r>
              <a:r>
                <a:rPr kumimoji="1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Q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r>
                <a:rPr kumimoji="1" lang="en-US" altLang="zh-CN" sz="2000" b="1" i="1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 </a:t>
              </a:r>
              <a:r>
                <a: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CP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=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0 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0 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0 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=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9291658" y="3442874"/>
              <a:ext cx="1831193" cy="14887"/>
              <a:chOff x="9291658" y="3442874"/>
              <a:chExt cx="1831193" cy="14887"/>
            </a:xfrm>
          </p:grpSpPr>
          <p:sp>
            <p:nvSpPr>
              <p:cNvPr id="77" name="Line 27"/>
              <p:cNvSpPr>
                <a:spLocks noChangeShapeType="1"/>
              </p:cNvSpPr>
              <p:nvPr/>
            </p:nvSpPr>
            <p:spPr bwMode="auto">
              <a:xfrm>
                <a:off x="9291658" y="3442874"/>
                <a:ext cx="26520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8" name="Line 27"/>
              <p:cNvSpPr>
                <a:spLocks noChangeShapeType="1"/>
              </p:cNvSpPr>
              <p:nvPr/>
            </p:nvSpPr>
            <p:spPr bwMode="auto">
              <a:xfrm>
                <a:off x="10961121" y="3457761"/>
                <a:ext cx="16173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79" name="PA-矩形标注 28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9483725" y="3654308"/>
            <a:ext cx="2568040" cy="371705"/>
          </a:xfrm>
          <a:prstGeom prst="wedgeRectCallout">
            <a:avLst>
              <a:gd name="adj1" fmla="val -52410"/>
              <a:gd name="adj2" fmla="val 75894"/>
            </a:avLst>
          </a:prstGeom>
          <a:solidFill>
            <a:srgbClr val="CCCCFF"/>
          </a:solidFill>
          <a:ln w="9525" cap="flat" cmpd="sng" algn="ctr">
            <a:solidFill>
              <a:schemeClr val="accent1"/>
            </a:solidFill>
            <a:prstDash val="solid"/>
            <a:beve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Y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Q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2000" b="1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·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Q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1" lang="en-US" altLang="zh-CN" sz="2000" b="1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·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 0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8583119" y="355392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7999056" y="355957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0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7412650" y="355627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0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6849965" y="355260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0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9173797" y="356229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0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3255143" y="3918174"/>
            <a:ext cx="1243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1               1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3744728" y="3938128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0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591249" y="392848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0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8012051" y="393007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7429461" y="393867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0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6859271" y="393045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0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9178022" y="393090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0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45D486-AB79-5346-9E81-F129A73A99D1}" type="slidenum">
              <a:rPr kumimoji="1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</a:fld>
            <a:endParaRPr kumimoji="1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1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21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3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500"/>
                            </p:stCondLst>
                            <p:childTnLst>
                              <p:par>
                                <p:cTn id="1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500"/>
                            </p:stCondLst>
                            <p:childTnLst>
                              <p:par>
                                <p:cTn id="1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00"/>
                            </p:stCondLst>
                            <p:childTnLst>
                              <p:par>
                                <p:cTn id="2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000"/>
                            </p:stCondLst>
                            <p:childTnLst>
                              <p:par>
                                <p:cTn id="2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4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500"/>
                            </p:stCondLst>
                            <p:childTnLst>
                              <p:par>
                                <p:cTn id="24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1656" grpId="0" autoUpdateAnimBg="0"/>
      <p:bldP spid="21659" grpId="0" animBg="1" autoUpdateAnimBg="0"/>
      <p:bldP spid="32" grpId="0" animBg="1"/>
      <p:bldP spid="32" grpId="1" animBg="1"/>
      <p:bldP spid="33" grpId="0" animBg="1"/>
      <p:bldP spid="33" grpId="1" animBg="1"/>
      <p:bldP spid="35" grpId="0" animBg="1"/>
      <p:bldP spid="35" grpId="1" animBg="1"/>
      <p:bldP spid="45" grpId="0" animBg="1"/>
      <p:bldP spid="45" grpId="1" animBg="1"/>
      <p:bldP spid="13" grpId="0" animBg="1"/>
      <p:bldP spid="13" grpId="1" animBg="1"/>
      <p:bldP spid="52" grpId="0" animBg="1"/>
      <p:bldP spid="52" grpId="1" animBg="1"/>
      <p:bldP spid="57" grpId="0" animBg="1"/>
      <p:bldP spid="57" grpId="1" animBg="1"/>
      <p:bldP spid="79" grpId="0" animBg="1"/>
      <p:bldP spid="79" grpId="1" animBg="1"/>
      <p:bldP spid="82" grpId="0"/>
      <p:bldP spid="83" grpId="0"/>
      <p:bldP spid="84" grpId="0"/>
      <p:bldP spid="85" grpId="0"/>
      <p:bldP spid="86" grpId="0"/>
      <p:bldP spid="89" grpId="0"/>
      <p:bldP spid="91" grpId="0"/>
      <p:bldP spid="93" grpId="0"/>
      <p:bldP spid="94" grpId="0"/>
      <p:bldP spid="95" grpId="0"/>
      <p:bldP spid="96" grpId="0"/>
      <p:bldP spid="9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A-图片 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280" y="4598773"/>
            <a:ext cx="7132637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PA-矩形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49580" y="1887473"/>
            <a:ext cx="42546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000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200025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）根据状态表画出状态图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2534" name="PA-矩形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82916" y="3984411"/>
            <a:ext cx="815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000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200025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6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）根据状态转换图分析和说明该时序电路的逻辑功能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3559" name="PA-矩形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537" name="PA-矩形标注 1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627917" y="1389120"/>
            <a:ext cx="1905000" cy="990600"/>
          </a:xfrm>
          <a:prstGeom prst="roundRect">
            <a:avLst/>
          </a:prstGeom>
          <a:solidFill>
            <a:srgbClr val="CCCCFF"/>
          </a:solidFill>
          <a:ln w="9525">
            <a:noFill/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十进制异步加法计数器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538" name="PA-文本框 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980115" y="4455480"/>
            <a:ext cx="5645603" cy="2111216"/>
          </a:xfrm>
          <a:prstGeom prst="roundRect">
            <a:avLst/>
          </a:prstGeom>
          <a:solidFill>
            <a:srgbClr val="CCCCFF"/>
          </a:solidFill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能否自启动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?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539" name="PA-文本框 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083531" y="4959806"/>
            <a:ext cx="19700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能自启动：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540" name="PA-文本框 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740882" y="4940755"/>
            <a:ext cx="38322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不存在无效状态，或无效状态没有形成循环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541" name="PA-文本框 1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045432" y="5855156"/>
            <a:ext cx="2327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不能自启动：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542" name="PA-文本框 1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102831" y="5855156"/>
            <a:ext cx="3657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无效状态形成循环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PA-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363" y="2139956"/>
            <a:ext cx="6148387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A-圆角矩形 1"/>
          <p:cNvSpPr/>
          <p:nvPr>
            <p:custDataLst>
              <p:tags r:id="rId14"/>
            </p:custDataLst>
          </p:nvPr>
        </p:nvSpPr>
        <p:spPr>
          <a:xfrm>
            <a:off x="-348343" y="516695"/>
            <a:ext cx="567062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8" name="PA-文本框 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528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时序逻辑电路的手工分析方法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528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45D486-AB79-5346-9E81-F129A73A99D1}" type="slidenum">
              <a:rPr kumimoji="1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</a:fld>
            <a:endParaRPr kumimoji="1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87640" y="22860"/>
            <a:ext cx="4069080" cy="211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3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animEffect transition="out" filter="checkerboard(across)">
                                      <p:cBhvr>
                                        <p:cTn id="56" dur="500"/>
                                        <p:tgtEl>
                                          <p:spTgt spid="22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animEffect transition="out" filter="checkerboard(across)">
                                      <p:cBhvr>
                                        <p:cTn id="59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animEffect transition="out" filter="checkerboard(across)">
                                      <p:cBhvr>
                                        <p:cTn id="62" dur="500"/>
                                        <p:tgtEl>
                                          <p:spTgt spid="22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animEffect transition="out" filter="checkerboard(across)">
                                      <p:cBhvr>
                                        <p:cTn id="65" dur="500"/>
                                        <p:tgtEl>
                                          <p:spTgt spid="22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 autoUpdateAnimBg="0"/>
      <p:bldP spid="22534" grpId="0" autoUpdateAnimBg="0"/>
      <p:bldP spid="22537" grpId="0" animBg="1" autoUpdateAnimBg="0"/>
      <p:bldP spid="22538" grpId="0" animBg="1" autoUpdateAnimBg="0"/>
      <p:bldP spid="22538" grpId="1" animBg="1" autoUpdateAnimBg="0"/>
      <p:bldP spid="22539" grpId="0" autoUpdateAnimBg="0" build="p"/>
      <p:bldP spid="22539" grpId="1" autoUpdateAnimBg="0" build="allAtOnce"/>
      <p:bldP spid="22540" grpId="0" autoUpdateAnimBg="0"/>
      <p:bldP spid="22540" grpId="1" autoUpdateAnimBg="0"/>
      <p:bldP spid="22541" grpId="0" autoUpdateAnimBg="0" build="p"/>
      <p:bldP spid="22541" grpId="1" autoUpdateAnimBg="0" build="allAtOnce"/>
      <p:bldP spid="22542" grpId="0" autoUpdateAnimBg="0" build="p"/>
      <p:bldP spid="22542" grpId="1" autoUpdateAnimBg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TextPlaceholder 1"/>
          <p:cNvSpPr>
            <a:spLocks noGrp="1"/>
          </p:cNvSpPr>
          <p:nvPr>
            <p:ph type="body" sz="quarter" idx="10"/>
            <p:custDataLst>
              <p:tags r:id="rId1"/>
            </p:custDataLst>
          </p:nvPr>
        </p:nvSpPr>
        <p:spPr>
          <a:xfrm>
            <a:off x="4061043" y="2586629"/>
            <a:ext cx="8972767" cy="518583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7.3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时序电路的手工设计方法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PA-TextPlaceholder 9"/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7.2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时序逻辑电路的手工分析方法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PA-TextPlaceholder 10"/>
          <p:cNvSpPr>
            <a:spLocks noGrp="1"/>
          </p:cNvSpPr>
          <p:nvPr>
            <p:ph type="body" sz="quarter" idx="12"/>
            <p:custDataLst>
              <p:tags r:id="rId3"/>
            </p:custDataLst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7.1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时序逻辑电路的特点与功能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PA-TextPlaceholder 11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PA-TextPlaceholder 5"/>
          <p:cNvSpPr>
            <a:spLocks noGrp="1"/>
          </p:cNvSpPr>
          <p:nvPr>
            <p:ph type="body" sz="quarter" idx="14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7.4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计数器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PA-TextPlaceholder 6"/>
          <p:cNvSpPr>
            <a:spLocks noGrp="1"/>
          </p:cNvSpPr>
          <p:nvPr>
            <p:ph type="body" sz="quarter" idx="15"/>
            <p:custDataLst>
              <p:tags r:id="rId6"/>
            </p:custDataLst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7.5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寄存器和移位寄存器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PA-TextPlaceholder 7"/>
          <p:cNvSpPr>
            <a:spLocks noGrp="1"/>
          </p:cNvSpPr>
          <p:nvPr>
            <p:ph type="body" sz="quarter" idx="16"/>
            <p:custDataLst>
              <p:tags r:id="rId7"/>
            </p:custDataLst>
          </p:nvPr>
        </p:nvSpPr>
        <p:spPr>
          <a:xfrm>
            <a:off x="4027174" y="4511456"/>
            <a:ext cx="9002039" cy="470429"/>
          </a:xfrm>
        </p:spPr>
        <p:txBody>
          <a:bodyPr>
            <a:normAutofit/>
          </a:bodyPr>
          <a:lstStyle/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PA-TextPlaceholder 8"/>
          <p:cNvSpPr>
            <a:spLocks noGrp="1"/>
          </p:cNvSpPr>
          <p:nvPr>
            <p:ph type="body" sz="quarter" idx="17"/>
            <p:custDataLst>
              <p:tags r:id="rId8"/>
            </p:custDataLst>
          </p:nvPr>
        </p:nvSpPr>
        <p:spPr/>
        <p:txBody>
          <a:bodyPr/>
          <a:lstStyle/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PA-TextPlaceholder 12"/>
          <p:cNvSpPr>
            <a:spLocks noGrp="1"/>
          </p:cNvSpPr>
          <p:nvPr>
            <p:ph type="body" sz="quarter" idx="18"/>
            <p:custDataLst>
              <p:tags r:id="rId9"/>
            </p:custDataLst>
          </p:nvPr>
        </p:nvSpPr>
        <p:spPr/>
        <p:txBody>
          <a:bodyPr/>
          <a:lstStyle/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PA-TextPlaceholder 13"/>
          <p:cNvSpPr>
            <a:spLocks noGrp="1"/>
          </p:cNvSpPr>
          <p:nvPr>
            <p:ph type="body" sz="quarter" idx="19"/>
            <p:custDataLst>
              <p:tags r:id="rId10"/>
            </p:custDataLst>
          </p:nvPr>
        </p:nvSpPr>
        <p:spPr/>
        <p:txBody>
          <a:bodyPr/>
          <a:lstStyle/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圆角矩形 1"/>
          <p:cNvSpPr/>
          <p:nvPr>
            <p:custDataLst>
              <p:tags r:id="rId1"/>
            </p:custDataLst>
          </p:nvPr>
        </p:nvSpPr>
        <p:spPr>
          <a:xfrm>
            <a:off x="-348343" y="516695"/>
            <a:ext cx="510902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PA-文本框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时序电路的手工设计方法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PA-圆角矩形 2"/>
          <p:cNvSpPr/>
          <p:nvPr>
            <p:custDataLst>
              <p:tags r:id="rId3"/>
            </p:custDataLst>
          </p:nvPr>
        </p:nvSpPr>
        <p:spPr>
          <a:xfrm>
            <a:off x="2018643" y="2543924"/>
            <a:ext cx="1717494" cy="86404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时序逻辑问题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PA-圆角矩形 13"/>
          <p:cNvSpPr/>
          <p:nvPr>
            <p:custDataLst>
              <p:tags r:id="rId4"/>
            </p:custDataLst>
          </p:nvPr>
        </p:nvSpPr>
        <p:spPr>
          <a:xfrm>
            <a:off x="5202125" y="2543925"/>
            <a:ext cx="1717494" cy="86404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状态转换图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PA-圆角矩形 14"/>
          <p:cNvSpPr/>
          <p:nvPr>
            <p:custDataLst>
              <p:tags r:id="rId5"/>
            </p:custDataLst>
          </p:nvPr>
        </p:nvSpPr>
        <p:spPr>
          <a:xfrm>
            <a:off x="8385607" y="2539611"/>
            <a:ext cx="1717494" cy="86404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最简状态转换图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PA-圆角矩形 15"/>
          <p:cNvSpPr/>
          <p:nvPr>
            <p:custDataLst>
              <p:tags r:id="rId6"/>
            </p:custDataLst>
          </p:nvPr>
        </p:nvSpPr>
        <p:spPr>
          <a:xfrm>
            <a:off x="8385607" y="3941130"/>
            <a:ext cx="1717494" cy="86404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电路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方程式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PA-圆角矩形 16"/>
          <p:cNvSpPr/>
          <p:nvPr>
            <p:custDataLst>
              <p:tags r:id="rId7"/>
            </p:custDataLst>
          </p:nvPr>
        </p:nvSpPr>
        <p:spPr>
          <a:xfrm>
            <a:off x="5202125" y="3941130"/>
            <a:ext cx="1717494" cy="86404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逻辑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电路图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6" name="PA-StraightArrowConnector 6"/>
          <p:cNvCxnSpPr>
            <a:stCxn id="8" idx="3"/>
            <a:endCxn id="9" idx="1"/>
          </p:cNvCxnSpPr>
          <p:nvPr>
            <p:custDataLst>
              <p:tags r:id="rId8"/>
            </p:custDataLst>
          </p:nvPr>
        </p:nvCxnSpPr>
        <p:spPr>
          <a:xfrm>
            <a:off x="3736137" y="2975949"/>
            <a:ext cx="146598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A-StraightArrowConnector 19"/>
          <p:cNvCxnSpPr>
            <a:stCxn id="14" idx="1"/>
            <a:endCxn id="15" idx="3"/>
          </p:cNvCxnSpPr>
          <p:nvPr>
            <p:custDataLst>
              <p:tags r:id="rId9"/>
            </p:custDataLst>
          </p:nvPr>
        </p:nvCxnSpPr>
        <p:spPr>
          <a:xfrm flipH="1">
            <a:off x="6919619" y="4373155"/>
            <a:ext cx="146598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A-StraightArrowConnector 20"/>
          <p:cNvCxnSpPr>
            <a:stCxn id="13" idx="2"/>
            <a:endCxn id="14" idx="0"/>
          </p:cNvCxnSpPr>
          <p:nvPr>
            <p:custDataLst>
              <p:tags r:id="rId10"/>
            </p:custDataLst>
          </p:nvPr>
        </p:nvCxnSpPr>
        <p:spPr>
          <a:xfrm>
            <a:off x="9244354" y="3403660"/>
            <a:ext cx="0" cy="5374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A-StraightArrowConnector 21"/>
          <p:cNvCxnSpPr>
            <a:stCxn id="9" idx="3"/>
            <a:endCxn id="13" idx="1"/>
          </p:cNvCxnSpPr>
          <p:nvPr>
            <p:custDataLst>
              <p:tags r:id="rId11"/>
            </p:custDataLst>
          </p:nvPr>
        </p:nvCxnSpPr>
        <p:spPr>
          <a:xfrm flipV="1">
            <a:off x="6919619" y="2971636"/>
            <a:ext cx="1465988" cy="4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A-文本框 28"/>
          <p:cNvSpPr txBox="1"/>
          <p:nvPr>
            <p:custDataLst>
              <p:tags r:id="rId12"/>
            </p:custDataLst>
          </p:nvPr>
        </p:nvSpPr>
        <p:spPr>
          <a:xfrm>
            <a:off x="3851813" y="25758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逻辑抽象</a:t>
            </a:r>
            <a:endParaRPr lang="zh-CN" altLang="en-US" sz="2000" dirty="0"/>
          </a:p>
        </p:txBody>
      </p:sp>
      <p:sp>
        <p:nvSpPr>
          <p:cNvPr id="33" name="PA-文本框 32"/>
          <p:cNvSpPr txBox="1"/>
          <p:nvPr>
            <p:custDataLst>
              <p:tags r:id="rId13"/>
            </p:custDataLst>
          </p:nvPr>
        </p:nvSpPr>
        <p:spPr>
          <a:xfrm>
            <a:off x="7047319" y="257152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状态化简</a:t>
            </a:r>
            <a:endParaRPr lang="zh-CN" altLang="en-US" sz="2000" dirty="0"/>
          </a:p>
        </p:txBody>
      </p:sp>
      <p:cxnSp>
        <p:nvCxnSpPr>
          <p:cNvPr id="46" name="PA-StraightArrowConnector 20"/>
          <p:cNvCxnSpPr/>
          <p:nvPr>
            <p:custDataLst>
              <p:tags r:id="rId14"/>
            </p:custDataLst>
          </p:nvPr>
        </p:nvCxnSpPr>
        <p:spPr>
          <a:xfrm flipV="1">
            <a:off x="9244353" y="4805179"/>
            <a:ext cx="0" cy="5261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A-矩形 6"/>
          <p:cNvSpPr/>
          <p:nvPr>
            <p:custDataLst>
              <p:tags r:id="rId15"/>
            </p:custDataLst>
          </p:nvPr>
        </p:nvSpPr>
        <p:spPr>
          <a:xfrm>
            <a:off x="5025645" y="5331363"/>
            <a:ext cx="2070453" cy="400108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检查能否自启动</a:t>
            </a:r>
            <a:endParaRPr lang="zh-CN" altLang="en-US" dirty="0"/>
          </a:p>
        </p:txBody>
      </p:sp>
      <p:sp>
        <p:nvSpPr>
          <p:cNvPr id="28" name="PA-矩形 27"/>
          <p:cNvSpPr/>
          <p:nvPr>
            <p:custDataLst>
              <p:tags r:id="rId16"/>
            </p:custDataLst>
          </p:nvPr>
        </p:nvSpPr>
        <p:spPr>
          <a:xfrm>
            <a:off x="8209127" y="5338335"/>
            <a:ext cx="2070453" cy="400108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选定触发器的类型</a:t>
            </a:r>
            <a:endParaRPr lang="zh-CN" altLang="en-US" dirty="0"/>
          </a:p>
        </p:txBody>
      </p:sp>
      <p:cxnSp>
        <p:nvCxnSpPr>
          <p:cNvPr id="30" name="PA-StraightArrowConnector 20"/>
          <p:cNvCxnSpPr/>
          <p:nvPr>
            <p:custDataLst>
              <p:tags r:id="rId17"/>
            </p:custDataLst>
          </p:nvPr>
        </p:nvCxnSpPr>
        <p:spPr>
          <a:xfrm flipV="1">
            <a:off x="6060871" y="4805178"/>
            <a:ext cx="0" cy="5261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PA-文本框 5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26939" y="1567386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时序电路的手工设计步骤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29" grpId="0"/>
      <p:bldP spid="33" grpId="0"/>
      <p:bldP spid="7" grpId="0" animBg="1"/>
      <p:bldP spid="28" grpId="0" animBg="1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PA-矩形 10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40823" y="2162447"/>
            <a:ext cx="9642566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sym typeface="宋体" panose="02010600030101010101" pitchFamily="2" charset="-122"/>
              </a:rPr>
              <a:t>一、逻辑抽象，建立状态转换图或状态转换表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1. </a:t>
            </a: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确定输入</a:t>
            </a:r>
            <a:r>
              <a:rPr lang="en-US" altLang="zh-CN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/</a:t>
            </a: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输出变量、电路状态数。</a:t>
            </a:r>
            <a:endParaRPr lang="zh-CN" altLang="en-US" sz="2400" b="1" dirty="0">
              <a:solidFill>
                <a:srgbClr val="000000"/>
              </a:solidFill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2. </a:t>
            </a: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定义输入</a:t>
            </a:r>
            <a:r>
              <a:rPr lang="en-US" altLang="zh-CN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/</a:t>
            </a: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输出逻辑状态以及每个电路状态的含义，并对电路状态进行编号。</a:t>
            </a:r>
            <a:endParaRPr lang="zh-CN" altLang="en-US" sz="2400" b="1" dirty="0">
              <a:solidFill>
                <a:srgbClr val="000000"/>
              </a:solidFill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3. </a:t>
            </a: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按设计要求列出状态转换表，或画出状态转换图。</a:t>
            </a:r>
            <a:endParaRPr lang="zh-CN" altLang="en-US" sz="2400" b="1" dirty="0">
              <a:solidFill>
                <a:srgbClr val="000000"/>
              </a:solidFill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sym typeface="宋体" panose="02010600030101010101" pitchFamily="2" charset="-122"/>
              </a:rPr>
              <a:t>二、状态化简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若两个状态在相同的输入下有相同的输出，并转换到同一个次态，则称为等价状态；等价状态可以合并。</a:t>
            </a:r>
            <a:endParaRPr lang="zh-CN" altLang="en-US" sz="2400" b="1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10" name="PA-文本框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26939" y="1567386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时序电路的手工设计步骤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PA-圆角矩形 1"/>
          <p:cNvSpPr/>
          <p:nvPr>
            <p:custDataLst>
              <p:tags r:id="rId3"/>
            </p:custDataLst>
          </p:nvPr>
        </p:nvSpPr>
        <p:spPr>
          <a:xfrm>
            <a:off x="-348343" y="516695"/>
            <a:ext cx="510902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PA-文本框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时序电路的手工设计方法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4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TextPlaceholder 1"/>
          <p:cNvSpPr>
            <a:spLocks noGrp="1"/>
          </p:cNvSpPr>
          <p:nvPr>
            <p:ph type="body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7.1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时序逻辑电路的特点与功能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PA-TextPlaceholder 9"/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PA-TextPlaceholder 10"/>
          <p:cNvSpPr>
            <a:spLocks noGrp="1"/>
          </p:cNvSpPr>
          <p:nvPr>
            <p:ph type="body" sz="quarter" idx="12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PA-TextPlaceholder 11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PA-TextPlaceholder 5"/>
          <p:cNvSpPr>
            <a:spLocks noGrp="1"/>
          </p:cNvSpPr>
          <p:nvPr>
            <p:ph type="body" sz="quarter" idx="14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7.2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时序逻辑电路的手工分析方法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PA-TextPlaceholder 6"/>
          <p:cNvSpPr>
            <a:spLocks noGrp="1"/>
          </p:cNvSpPr>
          <p:nvPr>
            <p:ph type="body" sz="quarter" idx="15"/>
            <p:custDataLst>
              <p:tags r:id="rId6"/>
            </p:custDataLst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7.3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时序电路的手工设计方法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PA-TextPlaceholder 7"/>
          <p:cNvSpPr>
            <a:spLocks noGrp="1"/>
          </p:cNvSpPr>
          <p:nvPr>
            <p:ph type="body" sz="quarter" idx="16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7.4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计数器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PA-TextPlaceholder 8"/>
          <p:cNvSpPr>
            <a:spLocks noGrp="1"/>
          </p:cNvSpPr>
          <p:nvPr>
            <p:ph type="body" sz="quarter" idx="17"/>
            <p:custDataLst>
              <p:tags r:id="rId8"/>
            </p:custDataLst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7.5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寄存器和移位寄存器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PA-TextPlaceholder 12"/>
          <p:cNvSpPr>
            <a:spLocks noGrp="1"/>
          </p:cNvSpPr>
          <p:nvPr>
            <p:ph type="body" sz="quarter" idx="18"/>
            <p:custDataLst>
              <p:tags r:id="rId9"/>
            </p:custDataLst>
          </p:nvPr>
        </p:nvSpPr>
        <p:spPr/>
        <p:txBody>
          <a:bodyPr/>
          <a:lstStyle/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PA-TextPlaceholder 13"/>
          <p:cNvSpPr>
            <a:spLocks noGrp="1"/>
          </p:cNvSpPr>
          <p:nvPr>
            <p:ph type="body" sz="quarter" idx="19"/>
            <p:custDataLst>
              <p:tags r:id="rId10"/>
            </p:custDataLst>
          </p:nvPr>
        </p:nvSpPr>
        <p:spPr/>
        <p:txBody>
          <a:bodyPr/>
          <a:lstStyle/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PA-矩形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05989" y="2155916"/>
            <a:ext cx="76962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sym typeface="宋体" panose="02010600030101010101" pitchFamily="2" charset="-122"/>
              </a:rPr>
              <a:t>三、状态分配（编码）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1. </a:t>
            </a: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确定触发器数目、类型（一般用</a:t>
            </a:r>
            <a:r>
              <a:rPr lang="en-US" altLang="zh-CN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D</a:t>
            </a: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JK</a:t>
            </a: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触发器）</a:t>
            </a:r>
            <a:endParaRPr lang="zh-CN" altLang="en-US" sz="2400" b="1" dirty="0">
              <a:solidFill>
                <a:srgbClr val="000000"/>
              </a:solidFill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2. </a:t>
            </a: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给每个状态规定一个代码。</a:t>
            </a:r>
            <a:endParaRPr lang="zh-CN" altLang="en-US" sz="2400" b="1" dirty="0">
              <a:solidFill>
                <a:srgbClr val="000000"/>
              </a:solidFill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（通常编码的取法、排列顺序都依照一定的规律）</a:t>
            </a:r>
            <a:endParaRPr lang="zh-CN" altLang="en-US" sz="2400" b="1" dirty="0">
              <a:solidFill>
                <a:srgbClr val="000000"/>
              </a:solidFill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sym typeface="宋体" panose="02010600030101010101" pitchFamily="2" charset="-122"/>
              </a:rPr>
              <a:t>四、画状态转换图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sym typeface="宋体" panose="02010600030101010101" pitchFamily="2" charset="-122"/>
              </a:rPr>
              <a:t>/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sym typeface="宋体" panose="02010600030101010101" pitchFamily="2" charset="-122"/>
              </a:rPr>
              <a:t>表，求出各方程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求出状态方程，驱动方程，输出方程。</a:t>
            </a:r>
            <a:endParaRPr lang="zh-CN" altLang="en-US" sz="2400" b="1" dirty="0">
              <a:solidFill>
                <a:srgbClr val="000000"/>
              </a:solidFill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sym typeface="宋体" panose="02010600030101010101" pitchFamily="2" charset="-122"/>
              </a:rPr>
              <a:t>五、画出逻辑图并检查电路功能（含自启动）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sym typeface="宋体" panose="02010600030101010101" pitchFamily="2" charset="-122"/>
            </a:endParaRPr>
          </a:p>
        </p:txBody>
      </p:sp>
      <p:sp>
        <p:nvSpPr>
          <p:cNvPr id="7" name="PA-圆角矩形 1"/>
          <p:cNvSpPr/>
          <p:nvPr>
            <p:custDataLst>
              <p:tags r:id="rId2"/>
            </p:custDataLst>
          </p:nvPr>
        </p:nvSpPr>
        <p:spPr>
          <a:xfrm>
            <a:off x="-348343" y="516695"/>
            <a:ext cx="510902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PA-文本框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时序电路的手工设计方法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PA-文本框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26939" y="1567386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时序电路的手工设计步骤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矩形 2"/>
          <p:cNvSpPr/>
          <p:nvPr>
            <p:custDataLst>
              <p:tags r:id="rId1"/>
            </p:custDataLst>
          </p:nvPr>
        </p:nvSpPr>
        <p:spPr>
          <a:xfrm>
            <a:off x="7581989" y="5253796"/>
            <a:ext cx="1376032" cy="519987"/>
          </a:xfrm>
          <a:prstGeom prst="rect">
            <a:avLst/>
          </a:prstGeom>
          <a:solidFill>
            <a:srgbClr val="FEFF0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00" name="PA-矩形 1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36173" y="1981201"/>
            <a:ext cx="105722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【例】要求使用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触发器设计一个同步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8421 BCD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码的十进制加法计数器。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77" name="PA-矩形 1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88573" y="2519067"/>
            <a:ext cx="98776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3333CC"/>
                </a:solidFill>
                <a:sym typeface="宋体" panose="02010600030101010101" pitchFamily="2" charset="-122"/>
              </a:rPr>
              <a:t>解：</a:t>
            </a: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）根据设计要求，该电路没有输入变量（除时钟信号外），有一个输出变量</a:t>
            </a:r>
            <a:r>
              <a:rPr lang="en-US" altLang="zh-CN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Y</a:t>
            </a: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表示进位信号。可直接得到原始状态图。</a:t>
            </a:r>
            <a:endParaRPr lang="zh-CN" altLang="en-US" sz="2400" b="1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pic>
        <p:nvPicPr>
          <p:cNvPr id="28678" name="PA-图片 1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179" y="3426265"/>
            <a:ext cx="622458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A-矩形 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54631" y="5253796"/>
            <a:ext cx="6019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）由状态图可得输出方程及次态卡诺图</a:t>
            </a:r>
            <a:r>
              <a:rPr lang="en-US" altLang="zh-CN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:</a:t>
            </a:r>
            <a:endParaRPr lang="zh-CN" altLang="en-US" sz="2400" b="1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graphicFrame>
        <p:nvGraphicFramePr>
          <p:cNvPr id="2" name="PA-Object 4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7669425" y="5256213"/>
          <a:ext cx="12255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8" imgW="635000" imgH="241300" progId="">
                  <p:embed/>
                </p:oleObj>
              </mc:Choice>
              <mc:Fallback>
                <p:oleObj name="" r:id="rId8" imgW="635000" imgH="241300" progId="">
                  <p:embed/>
                  <p:pic>
                    <p:nvPicPr>
                      <p:cNvPr id="0" name="PA-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9425" y="5256213"/>
                        <a:ext cx="12255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A-文本框 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26939" y="1377977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设计举例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PA-圆角矩形 1"/>
          <p:cNvSpPr/>
          <p:nvPr>
            <p:custDataLst>
              <p:tags r:id="rId11"/>
            </p:custDataLst>
          </p:nvPr>
        </p:nvSpPr>
        <p:spPr>
          <a:xfrm>
            <a:off x="-348343" y="516695"/>
            <a:ext cx="510902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PA-文本框 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时序电路的手工设计方法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700" grpId="0"/>
      <p:bldP spid="28677" grpId="0" autoUpdateAnimBg="0"/>
      <p:bldP spid="7" grpId="0" autoUpdateAnimBg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-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849" y="4274582"/>
            <a:ext cx="49530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A-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849" y="1981200"/>
            <a:ext cx="49530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PA-文本框 2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497264" y="1471613"/>
            <a:ext cx="13874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0727" name="PA-矩形 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0728" name="PA-矩形 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29705" name="PA-Object 6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1452630" y="1962150"/>
          <a:ext cx="3751263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Visio" r:id="rId9" imgW="1828800" imgH="1270000" progId="Visio.Drawing.11">
                  <p:embed/>
                </p:oleObj>
              </mc:Choice>
              <mc:Fallback>
                <p:oleObj name="Visio" r:id="rId9" imgW="1828800" imgH="1270000" progId="Visio.Drawing.11">
                  <p:embed/>
                  <p:pic>
                    <p:nvPicPr>
                      <p:cNvPr id="0" name="PA-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630" y="1962150"/>
                        <a:ext cx="3751263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0" name="PA-矩形 9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0731" name="PA-矩形 11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0732" name="PA-矩形 1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29711" name="PA-Object 15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8179662" y="3387726"/>
          <a:ext cx="5334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Equation" r:id="rId15" imgW="304800" imgH="241300" progId="Equation.DSMT4">
                  <p:embed/>
                </p:oleObj>
              </mc:Choice>
              <mc:Fallback>
                <p:oleObj name="Equation" r:id="rId15" imgW="304800" imgH="241300" progId="Equation.DSMT4">
                  <p:embed/>
                  <p:pic>
                    <p:nvPicPr>
                      <p:cNvPr id="0" name="PA-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9662" y="3387726"/>
                        <a:ext cx="533400" cy="4222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4" name="PA-矩形 17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29713" name="PA-Object 17"/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7549424" y="3386139"/>
          <a:ext cx="5334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Equation" r:id="rId19" imgW="304800" imgH="241300" progId="Equation.DSMT4">
                  <p:embed/>
                </p:oleObj>
              </mc:Choice>
              <mc:Fallback>
                <p:oleObj name="Equation" r:id="rId19" imgW="304800" imgH="241300" progId="Equation.DSMT4">
                  <p:embed/>
                  <p:pic>
                    <p:nvPicPr>
                      <p:cNvPr id="0" name="PA-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9424" y="3386139"/>
                        <a:ext cx="533400" cy="4222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6" name="PA-矩形 19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29715" name="PA-Object 19"/>
          <p:cNvGraphicFramePr>
            <a:graphicFrameLocks noChangeAspect="1"/>
          </p:cNvGraphicFramePr>
          <p:nvPr>
            <p:custDataLst>
              <p:tags r:id="rId22"/>
            </p:custDataLst>
          </p:nvPr>
        </p:nvGraphicFramePr>
        <p:xfrm>
          <a:off x="7538311" y="5690629"/>
          <a:ext cx="4572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3" imgW="304800" imgH="241300" progId="">
                  <p:embed/>
                </p:oleObj>
              </mc:Choice>
              <mc:Fallback>
                <p:oleObj name="" r:id="rId23" imgW="304800" imgH="241300" progId="">
                  <p:embed/>
                  <p:pic>
                    <p:nvPicPr>
                      <p:cNvPr id="0" name="PA-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8311" y="5690629"/>
                        <a:ext cx="457200" cy="3619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8" name="PA-矩形 21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29717" name="PA-Object 21"/>
          <p:cNvGraphicFramePr>
            <a:graphicFrameLocks noChangeAspect="1"/>
          </p:cNvGraphicFramePr>
          <p:nvPr>
            <p:custDataLst>
              <p:tags r:id="rId26"/>
            </p:custDataLst>
          </p:nvPr>
        </p:nvGraphicFramePr>
        <p:xfrm>
          <a:off x="8209824" y="5690629"/>
          <a:ext cx="4810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7" imgW="304800" imgH="241300" progId="">
                  <p:embed/>
                </p:oleObj>
              </mc:Choice>
              <mc:Fallback>
                <p:oleObj name="" r:id="rId27" imgW="304800" imgH="241300" progId="">
                  <p:embed/>
                  <p:pic>
                    <p:nvPicPr>
                      <p:cNvPr id="0" name="PA-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9824" y="5690629"/>
                        <a:ext cx="481012" cy="3810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40" name="PA-文本框 3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040674" y="1511147"/>
            <a:ext cx="4114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次态卡诺图：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0741" name="PA-图片 11"/>
          <p:cNvPicPr>
            <a:picLocks noChangeAspect="1" noChangeArrowheads="1"/>
          </p:cNvPicPr>
          <p:nvPr>
            <p:custDataLst>
              <p:tags r:id="rId30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2"/>
          <a:stretch>
            <a:fillRect/>
          </a:stretch>
        </p:blipFill>
        <p:spPr bwMode="auto">
          <a:xfrm>
            <a:off x="1581762" y="4794522"/>
            <a:ext cx="35814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PA-圆角矩形 1"/>
          <p:cNvSpPr/>
          <p:nvPr>
            <p:custDataLst>
              <p:tags r:id="rId32"/>
            </p:custDataLst>
          </p:nvPr>
        </p:nvSpPr>
        <p:spPr>
          <a:xfrm>
            <a:off x="-348343" y="516695"/>
            <a:ext cx="510902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PA-文本框 5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时序电路的手工设计方法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9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9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4" name="PA-Object 4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272248" y="1859261"/>
          <a:ext cx="26511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1397000" imgH="254000" progId="">
                  <p:embed/>
                </p:oleObj>
              </mc:Choice>
              <mc:Fallback>
                <p:oleObj name="" r:id="rId2" imgW="1397000" imgH="254000" progId="">
                  <p:embed/>
                  <p:pic>
                    <p:nvPicPr>
                      <p:cNvPr id="0" name="PA-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2248" y="1859261"/>
                        <a:ext cx="26511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PA-Object 5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3272248" y="2316461"/>
          <a:ext cx="5992813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5" imgW="3162300" imgH="254000" progId="Equation.DSMT4">
                  <p:embed/>
                </p:oleObj>
              </mc:Choice>
              <mc:Fallback>
                <p:oleObj name="Equation" r:id="rId5" imgW="3162300" imgH="254000" progId="Equation.DSMT4">
                  <p:embed/>
                  <p:pic>
                    <p:nvPicPr>
                      <p:cNvPr id="0" name="PA-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2248" y="2316461"/>
                        <a:ext cx="5992813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PA-Object 6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3272247" y="2773661"/>
          <a:ext cx="46482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8" imgW="2452370" imgH="254000" progId="">
                  <p:embed/>
                </p:oleObj>
              </mc:Choice>
              <mc:Fallback>
                <p:oleObj name="" r:id="rId8" imgW="2452370" imgH="254000" progId="">
                  <p:embed/>
                  <p:pic>
                    <p:nvPicPr>
                      <p:cNvPr id="0" name="PA-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2247" y="2773661"/>
                        <a:ext cx="46482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7" name="PA-矩形 1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84849" y="1338576"/>
            <a:ext cx="7681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2255">
              <a:spcBef>
                <a:spcPct val="20000"/>
              </a:spcBef>
              <a:buChar char="•"/>
              <a:tabLst>
                <a:tab pos="1371600" algn="l"/>
              </a:tabLst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13716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1371600" algn="l"/>
              </a:tabLs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1371600" algn="l"/>
              </a:tabLs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tabLst>
                <a:tab pos="1371600" algn="l"/>
              </a:tabLs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1371600" algn="l"/>
              </a:tabLs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1371600" algn="l"/>
              </a:tabLs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1371600" algn="l"/>
              </a:tabLs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1371600" algn="l"/>
              </a:tabLs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3</a:t>
            </a: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）根据各次态卡诺图，可求得各触发器的状态方程</a:t>
            </a:r>
            <a:endParaRPr lang="zh-CN" altLang="en-US" sz="2400" b="1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30731" name="PA-矩形 18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46761" y="3395976"/>
            <a:ext cx="7543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000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4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）根据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D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触发器的特性可得到各触发器的驱动方程：</a:t>
            </a:r>
            <a:endParaRPr lang="zh-CN" altLang="en-US" sz="1800" dirty="0">
              <a:solidFill>
                <a:srgbClr val="000000"/>
              </a:solidFill>
              <a:latin typeface="+mn-lt"/>
              <a:sym typeface="宋体" panose="02010600030101010101" pitchFamily="2" charset="-122"/>
            </a:endParaRPr>
          </a:p>
        </p:txBody>
      </p:sp>
      <p:grpSp>
        <p:nvGrpSpPr>
          <p:cNvPr id="5" name="PA-组合 25"/>
          <p:cNvGrpSpPr/>
          <p:nvPr>
            <p:custDataLst>
              <p:tags r:id="rId12"/>
            </p:custDataLst>
          </p:nvPr>
        </p:nvGrpSpPr>
        <p:grpSpPr bwMode="auto">
          <a:xfrm>
            <a:off x="3272247" y="3857939"/>
            <a:ext cx="5387975" cy="1841500"/>
            <a:chOff x="2438456" y="5410148"/>
            <a:chExt cx="5387975" cy="1841500"/>
          </a:xfrm>
        </p:grpSpPr>
        <p:pic>
          <p:nvPicPr>
            <p:cNvPr id="31758" name="PA-图片 13" descr="C:\Users\acer\Desktop\图片1.png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56" y="5410148"/>
              <a:ext cx="5387975" cy="184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1759" name="PA-直接连接符 24"/>
            <p:cNvCxnSpPr>
              <a:cxnSpLocks noChangeShapeType="1"/>
            </p:cNvCxnSpPr>
            <p:nvPr>
              <p:custDataLst>
                <p:tags r:id="rId15"/>
              </p:custDataLst>
            </p:nvPr>
          </p:nvCxnSpPr>
          <p:spPr bwMode="auto">
            <a:xfrm>
              <a:off x="7238930" y="5943534"/>
              <a:ext cx="457188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" name="PA-圆角矩形 1"/>
          <p:cNvSpPr/>
          <p:nvPr>
            <p:custDataLst>
              <p:tags r:id="rId16"/>
            </p:custDataLst>
          </p:nvPr>
        </p:nvSpPr>
        <p:spPr>
          <a:xfrm>
            <a:off x="-348343" y="516695"/>
            <a:ext cx="510902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PA-文本框 5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时序电路的手工设计方法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7" grpId="0" autoUpdateAnimBg="0"/>
      <p:bldP spid="30731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3" name="PA-图片 9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4686944"/>
            <a:ext cx="857726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PA-矩形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22960" y="1438856"/>
            <a:ext cx="7696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5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）根据驱动方程和输出方程画出逻辑电路图</a:t>
            </a:r>
            <a:endParaRPr lang="zh-CN" altLang="en-US" sz="2400" b="1" dirty="0">
              <a:solidFill>
                <a:srgbClr val="000000"/>
              </a:solidFill>
              <a:latin typeface="+mn-lt"/>
              <a:sym typeface="宋体" panose="02010600030101010101" pitchFamily="2" charset="-122"/>
            </a:endParaRPr>
          </a:p>
        </p:txBody>
      </p:sp>
      <p:graphicFrame>
        <p:nvGraphicFramePr>
          <p:cNvPr id="31750" name="PA-Object 7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2438400" y="1955076"/>
          <a:ext cx="7391400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Visio" r:id="rId5" imgW="7683500" imgH="1993900" progId="Visio.Drawing.11">
                  <p:embed/>
                </p:oleObj>
              </mc:Choice>
              <mc:Fallback>
                <p:oleObj name="Visio" r:id="rId5" imgW="7683500" imgH="1993900" progId="Visio.Drawing.11">
                  <p:embed/>
                  <p:pic>
                    <p:nvPicPr>
                      <p:cNvPr id="0" name="PA-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955076"/>
                        <a:ext cx="7391400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1" name="PA-矩形 1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22960" y="3946854"/>
            <a:ext cx="7696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6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）验证自启动性能</a:t>
            </a:r>
            <a:endParaRPr lang="zh-CN" altLang="en-US" sz="2400" b="1" dirty="0">
              <a:solidFill>
                <a:srgbClr val="000000"/>
              </a:solidFill>
              <a:latin typeface="+mn-lt"/>
              <a:sym typeface="宋体" panose="02010600030101010101" pitchFamily="2" charset="-122"/>
            </a:endParaRPr>
          </a:p>
        </p:txBody>
      </p:sp>
      <p:sp>
        <p:nvSpPr>
          <p:cNvPr id="31752" name="PA-文本框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540240" y="4206642"/>
            <a:ext cx="2412000" cy="2145268"/>
          </a:xfrm>
          <a:prstGeom prst="round2DiagRect">
            <a:avLst/>
          </a:prstGeom>
          <a:solidFill>
            <a:srgbClr val="CCC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ysClr val="windowText" lastClr="000000"/>
                </a:solidFill>
                <a:sym typeface="宋体" panose="02010600030101010101" pitchFamily="2" charset="-122"/>
              </a:rPr>
              <a:t>将无效状态</a:t>
            </a:r>
            <a:r>
              <a:rPr lang="en-US" altLang="zh-CN" sz="2400" b="1" dirty="0">
                <a:solidFill>
                  <a:sysClr val="windowText" lastClr="000000"/>
                </a:solidFill>
                <a:sym typeface="宋体" panose="02010600030101010101" pitchFamily="2" charset="-122"/>
              </a:rPr>
              <a:t>1010~1111</a:t>
            </a:r>
            <a:r>
              <a:rPr lang="zh-CN" altLang="en-US" sz="2400" b="1" dirty="0">
                <a:solidFill>
                  <a:sysClr val="windowText" lastClr="000000"/>
                </a:solidFill>
                <a:sym typeface="宋体" panose="02010600030101010101" pitchFamily="2" charset="-122"/>
              </a:rPr>
              <a:t>分别代入状态方程计算，都能回到有效状态。</a:t>
            </a:r>
            <a:endParaRPr lang="zh-CN" altLang="en-US" sz="2400" b="1" dirty="0">
              <a:solidFill>
                <a:sysClr val="windowText" lastClr="000000"/>
              </a:solidFill>
              <a:sym typeface="宋体" panose="02010600030101010101" pitchFamily="2" charset="-122"/>
            </a:endParaRPr>
          </a:p>
        </p:txBody>
      </p:sp>
      <p:sp>
        <p:nvSpPr>
          <p:cNvPr id="17" name="PA-圆角矩形 1"/>
          <p:cNvSpPr/>
          <p:nvPr>
            <p:custDataLst>
              <p:tags r:id="rId9"/>
            </p:custDataLst>
          </p:nvPr>
        </p:nvSpPr>
        <p:spPr>
          <a:xfrm>
            <a:off x="-348343" y="516695"/>
            <a:ext cx="510902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PA-文本框 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时序电路的手工设计方法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grpSp>
        <p:nvGrpSpPr>
          <p:cNvPr id="5" name="PA-组合 25"/>
          <p:cNvGrpSpPr/>
          <p:nvPr>
            <p:custDataLst>
              <p:tags r:id="rId11"/>
            </p:custDataLst>
          </p:nvPr>
        </p:nvGrpSpPr>
        <p:grpSpPr bwMode="auto">
          <a:xfrm>
            <a:off x="7684770" y="201295"/>
            <a:ext cx="4288155" cy="1324610"/>
            <a:chOff x="2438456" y="5410148"/>
            <a:chExt cx="5387975" cy="1841500"/>
          </a:xfrm>
        </p:grpSpPr>
        <p:pic>
          <p:nvPicPr>
            <p:cNvPr id="31758" name="PA-图片 13" descr="C:\Users\acer\Desktop\图片1.png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56" y="5410148"/>
              <a:ext cx="5387975" cy="184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1759" name="PA-直接连接符 24"/>
            <p:cNvCxnSpPr>
              <a:cxnSpLocks noChangeShapeType="1"/>
            </p:cNvCxnSpPr>
            <p:nvPr>
              <p:custDataLst>
                <p:tags r:id="rId14"/>
              </p:custDataLst>
            </p:nvPr>
          </p:nvCxnSpPr>
          <p:spPr bwMode="auto">
            <a:xfrm>
              <a:off x="7238930" y="5943534"/>
              <a:ext cx="457188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autoUpdateAnimBg="0"/>
      <p:bldP spid="31751" grpId="0" autoUpdateAnimBg="0"/>
      <p:bldP spid="3175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PA-矩形 8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49234" y="2115687"/>
            <a:ext cx="10526486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【例】设计一个模可控同步加法计数器。要求当控制信号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M=0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时，以模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计数器工作；当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M=1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时，以模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7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计数器工作。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661" name="PA-文本框 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86395" y="3143175"/>
            <a:ext cx="10337074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解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:</a:t>
            </a:r>
            <a:r>
              <a:rPr lang="en-US" altLang="zh-CN" sz="2400" b="1" dirty="0">
                <a:solidFill>
                  <a:srgbClr val="3333CC"/>
                </a:solidFill>
                <a:latin typeface="+mn-lt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sym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sym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sym typeface="宋体" panose="02010600030101010101" pitchFamily="2" charset="-122"/>
              </a:rPr>
              <a:t>）建立原始状态图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，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</a:rPr>
              <a:t>M=0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</a:rPr>
              <a:t>时，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</a:rPr>
              <a:t>N=5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</a:rPr>
              <a:t>；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</a:rPr>
              <a:t>M=1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</a:rPr>
              <a:t>时，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</a:rPr>
              <a:t>N=7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</a:rPr>
              <a:t>；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</a:rPr>
              <a:t>Y</a:t>
            </a:r>
            <a:r>
              <a:rPr lang="en-US" altLang="zh-CN" sz="2400" b="1" baseline="-25000" dirty="0">
                <a:solidFill>
                  <a:srgbClr val="000000"/>
                </a:solidFill>
                <a:latin typeface="+mn-lt"/>
              </a:rPr>
              <a:t>0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</a:rPr>
              <a:t>Y</a:t>
            </a:r>
            <a:r>
              <a:rPr lang="en-US" altLang="zh-CN" sz="2400" b="1" baseline="-25000" dirty="0">
                <a:solidFill>
                  <a:srgbClr val="000000"/>
                </a:solidFill>
                <a:latin typeface="+mn-lt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分别为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</a:rPr>
              <a:t>5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进制和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</a:rPr>
              <a:t>7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进制的进位信号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</a:rPr>
              <a:t>。</a:t>
            </a:r>
            <a:endParaRPr lang="zh-CN" altLang="en-US" sz="2400" b="1" dirty="0">
              <a:solidFill>
                <a:srgbClr val="000000"/>
              </a:solidFill>
              <a:latin typeface="+mn-lt"/>
            </a:endParaRPr>
          </a:p>
        </p:txBody>
      </p:sp>
      <p:graphicFrame>
        <p:nvGraphicFramePr>
          <p:cNvPr id="70663" name="PA-Object 8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2068241" y="4046085"/>
          <a:ext cx="8932862" cy="184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Visio" r:id="rId4" imgW="7289800" imgH="1333500" progId="Visio.Drawing.11">
                  <p:embed/>
                </p:oleObj>
              </mc:Choice>
              <mc:Fallback>
                <p:oleObj name="Visio" r:id="rId4" imgW="7289800" imgH="1333500" progId="Visio.Drawing.11">
                  <p:embed/>
                  <p:pic>
                    <p:nvPicPr>
                      <p:cNvPr id="0" name="PA-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241" y="4046085"/>
                        <a:ext cx="8932862" cy="184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A-文本框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26939" y="1482476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设计举例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PA-圆角矩形 1"/>
          <p:cNvSpPr/>
          <p:nvPr>
            <p:custDataLst>
              <p:tags r:id="rId7"/>
            </p:custDataLst>
          </p:nvPr>
        </p:nvSpPr>
        <p:spPr>
          <a:xfrm>
            <a:off x="-348343" y="516695"/>
            <a:ext cx="510902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PA-文本框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时序电路的手工设计方法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0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/>
      <p:bldP spid="70661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PA-文本框 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14547" y="1502774"/>
            <a:ext cx="10402389" cy="11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sym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sym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sym typeface="宋体" panose="02010600030101010101" pitchFamily="2" charset="-122"/>
              </a:rPr>
              <a:t>）确定触发器的数目及类型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，选择状态编码：               ；取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n=3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，选择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楷体" panose="02010609060101010101" pitchFamily="49" charset="-122"/>
              </a:rPr>
              <a:t>JK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触发器。编码顺序为</a:t>
            </a:r>
            <a:r>
              <a:rPr lang="en-US" altLang="zh-CN" sz="2400" b="1" i="1" dirty="0">
                <a:solidFill>
                  <a:srgbClr val="000000"/>
                </a:solidFill>
                <a:latin typeface="+mn-lt"/>
                <a:ea typeface="楷体" panose="02010609060101010101" pitchFamily="49" charset="-122"/>
              </a:rPr>
              <a:t>Q</a:t>
            </a:r>
            <a:r>
              <a:rPr lang="en-US" altLang="zh-CN" sz="2400" b="1" baseline="-25000" dirty="0">
                <a:solidFill>
                  <a:srgbClr val="000000"/>
                </a:solidFill>
                <a:latin typeface="+mn-lt"/>
                <a:ea typeface="楷体" panose="02010609060101010101" pitchFamily="49" charset="-122"/>
              </a:rPr>
              <a:t>2</a:t>
            </a:r>
            <a:r>
              <a:rPr lang="en-US" altLang="zh-CN" sz="2400" b="1" i="1" dirty="0">
                <a:solidFill>
                  <a:srgbClr val="000000"/>
                </a:solidFill>
                <a:latin typeface="+mn-lt"/>
                <a:ea typeface="楷体" panose="02010609060101010101" pitchFamily="49" charset="-122"/>
              </a:rPr>
              <a:t>Q</a:t>
            </a:r>
            <a:r>
              <a:rPr lang="en-US" altLang="zh-CN" sz="2400" b="1" baseline="-25000" dirty="0">
                <a:solidFill>
                  <a:srgbClr val="000000"/>
                </a:solidFill>
                <a:latin typeface="+mn-lt"/>
                <a:ea typeface="楷体" panose="02010609060101010101" pitchFamily="49" charset="-122"/>
              </a:rPr>
              <a:t>1</a:t>
            </a:r>
            <a:r>
              <a:rPr lang="en-US" altLang="zh-CN" sz="2400" b="1" i="1" dirty="0">
                <a:solidFill>
                  <a:srgbClr val="000000"/>
                </a:solidFill>
                <a:latin typeface="+mn-lt"/>
                <a:ea typeface="楷体" panose="02010609060101010101" pitchFamily="49" charset="-122"/>
              </a:rPr>
              <a:t>Q</a:t>
            </a:r>
            <a:r>
              <a:rPr lang="en-US" altLang="zh-CN" sz="2400" b="1" baseline="-25000" dirty="0">
                <a:solidFill>
                  <a:srgbClr val="000000"/>
                </a:solidFill>
                <a:latin typeface="+mn-lt"/>
                <a:ea typeface="楷体" panose="02010609060101010101" pitchFamily="49" charset="-122"/>
              </a:rPr>
              <a:t>0</a:t>
            </a:r>
            <a:r>
              <a:rPr lang="en-US" altLang="zh-CN" sz="2400" b="1" baseline="-25000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。设：</a:t>
            </a:r>
            <a:endParaRPr lang="zh-CN" altLang="en-US" sz="2400" b="1" dirty="0">
              <a:solidFill>
                <a:srgbClr val="000000"/>
              </a:solidFill>
              <a:latin typeface="+mn-lt"/>
              <a:sym typeface="宋体" panose="02010600030101010101" pitchFamily="2" charset="-122"/>
            </a:endParaRPr>
          </a:p>
        </p:txBody>
      </p:sp>
      <p:sp>
        <p:nvSpPr>
          <p:cNvPr id="71687" name="PA-文本框 1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0856" y="2807430"/>
            <a:ext cx="102195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S0=000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S1=001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S2=010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S3=011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S4=100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S5=101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S6=110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S7=111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688" name="PA-文本框 1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14548" y="3408005"/>
            <a:ext cx="7162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sym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sym typeface="宋体" panose="02010600030101010101" pitchFamily="2" charset="-122"/>
              </a:rPr>
              <a:t>3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sym typeface="宋体" panose="02010600030101010101" pitchFamily="2" charset="-122"/>
              </a:rPr>
              <a:t>）画出计数器的次态卡诺图，求状态方程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。</a:t>
            </a:r>
            <a:endParaRPr lang="zh-CN" altLang="en-US" sz="2400" dirty="0">
              <a:solidFill>
                <a:srgbClr val="000000"/>
              </a:solidFill>
              <a:latin typeface="+mn-lt"/>
              <a:sym typeface="宋体" panose="02010600030101010101" pitchFamily="2" charset="-122"/>
            </a:endParaRPr>
          </a:p>
        </p:txBody>
      </p:sp>
      <p:graphicFrame>
        <p:nvGraphicFramePr>
          <p:cNvPr id="71690" name="PA-Object 14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643419" y="3757056"/>
          <a:ext cx="3783109" cy="2552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5" imgW="1905000" imgH="1320800" progId="">
                  <p:embed/>
                </p:oleObj>
              </mc:Choice>
              <mc:Fallback>
                <p:oleObj name="" r:id="rId5" imgW="1905000" imgH="1320800" progId="">
                  <p:embed/>
                  <p:pic>
                    <p:nvPicPr>
                      <p:cNvPr id="0" name="PA-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419" y="3757056"/>
                        <a:ext cx="3783109" cy="25527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1" name="PA-Object 1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7674428" y="4358843"/>
          <a:ext cx="32448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8" imgW="1575435" imgH="254000" progId="">
                  <p:embed/>
                </p:oleObj>
              </mc:Choice>
              <mc:Fallback>
                <p:oleObj name="" r:id="rId8" imgW="1575435" imgH="254000" progId="">
                  <p:embed/>
                  <p:pic>
                    <p:nvPicPr>
                      <p:cNvPr id="0" name="PA-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4428" y="4358843"/>
                        <a:ext cx="32448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2" name="PA-Object 12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7674428" y="4846886"/>
          <a:ext cx="29781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1" imgW="1409700" imgH="254000" progId="">
                  <p:embed/>
                </p:oleObj>
              </mc:Choice>
              <mc:Fallback>
                <p:oleObj name="" r:id="rId11" imgW="1409700" imgH="254000" progId="">
                  <p:embed/>
                  <p:pic>
                    <p:nvPicPr>
                      <p:cNvPr id="0" name="PA-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4428" y="4846886"/>
                        <a:ext cx="29781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3" name="PA-Object 13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7674429" y="5334929"/>
          <a:ext cx="30892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4" imgW="1460500" imgH="254000" progId="">
                  <p:embed/>
                </p:oleObj>
              </mc:Choice>
              <mc:Fallback>
                <p:oleObj name="" r:id="rId14" imgW="1460500" imgH="254000" progId="">
                  <p:embed/>
                  <p:pic>
                    <p:nvPicPr>
                      <p:cNvPr id="0" name="PA-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4429" y="5334929"/>
                        <a:ext cx="30892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61" name="PA-图片 17" descr="C:\Users\acer\Desktop\46-1.png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662" y="1655974"/>
            <a:ext cx="1285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A-文本框 15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916652" y="4618287"/>
            <a:ext cx="990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3</a:t>
            </a: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个卡诺图</a:t>
            </a:r>
            <a:endParaRPr lang="zh-CN" altLang="en-US" sz="2400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18" name="PA-右箭头 17"/>
          <p:cNvSpPr/>
          <p:nvPr>
            <p:custDataLst>
              <p:tags r:id="rId19"/>
            </p:custDataLst>
          </p:nvPr>
        </p:nvSpPr>
        <p:spPr bwMode="auto">
          <a:xfrm>
            <a:off x="6834754" y="4846886"/>
            <a:ext cx="609600" cy="394496"/>
          </a:xfrm>
          <a:prstGeom prst="rightArrow">
            <a:avLst/>
          </a:prstGeom>
          <a:solidFill>
            <a:srgbClr val="CC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19" name="PA-右箭头 18"/>
          <p:cNvSpPr/>
          <p:nvPr>
            <p:custDataLst>
              <p:tags r:id="rId20"/>
            </p:custDataLst>
          </p:nvPr>
        </p:nvSpPr>
        <p:spPr bwMode="auto">
          <a:xfrm>
            <a:off x="5253958" y="4846886"/>
            <a:ext cx="609600" cy="394495"/>
          </a:xfrm>
          <a:prstGeom prst="rightArrow">
            <a:avLst/>
          </a:prstGeom>
          <a:solidFill>
            <a:srgbClr val="CC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22" name="PA-圆角矩形 1"/>
          <p:cNvSpPr/>
          <p:nvPr>
            <p:custDataLst>
              <p:tags r:id="rId21"/>
            </p:custDataLst>
          </p:nvPr>
        </p:nvSpPr>
        <p:spPr>
          <a:xfrm>
            <a:off x="-348343" y="516695"/>
            <a:ext cx="510902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PA-文本框 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时序电路的手工设计方法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6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4" grpId="0"/>
      <p:bldP spid="71687" grpId="0"/>
      <p:bldP spid="71688" grpId="0" autoUpdateAnimBg="0"/>
      <p:bldP spid="17" grpId="0"/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8" name="PA-图片 9" descr="C:\Users\acer\Desktop\3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924" y="2115794"/>
            <a:ext cx="8384152" cy="334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PA-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7407" y="1432396"/>
            <a:ext cx="525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sym typeface="宋体" panose="02010600030101010101" pitchFamily="2" charset="-122"/>
              </a:rPr>
              <a:t>画出输出卡诺图，求输出方程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sym typeface="宋体" panose="02010600030101010101" pitchFamily="2" charset="-122"/>
            </a:endParaRPr>
          </a:p>
        </p:txBody>
      </p:sp>
      <p:sp>
        <p:nvSpPr>
          <p:cNvPr id="10" name="PA-圆角矩形 1"/>
          <p:cNvSpPr/>
          <p:nvPr>
            <p:custDataLst>
              <p:tags r:id="rId4"/>
            </p:custDataLst>
          </p:nvPr>
        </p:nvSpPr>
        <p:spPr>
          <a:xfrm>
            <a:off x="-348343" y="516695"/>
            <a:ext cx="510902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PA-文本框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时序电路的手工设计方法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A-图片 1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r="59554" b="-38812"/>
          <a:stretch>
            <a:fillRect/>
          </a:stretch>
        </p:blipFill>
        <p:spPr>
          <a:xfrm>
            <a:off x="3546307" y="5392135"/>
            <a:ext cx="1590515" cy="840504"/>
          </a:xfrm>
          <a:prstGeom prst="rect">
            <a:avLst/>
          </a:prstGeom>
        </p:spPr>
      </p:pic>
      <p:pic>
        <p:nvPicPr>
          <p:cNvPr id="12" name="PA-图片 11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7"/>
          <a:srcRect l="59555"/>
          <a:stretch>
            <a:fillRect/>
          </a:stretch>
        </p:blipFill>
        <p:spPr>
          <a:xfrm>
            <a:off x="7575649" y="5374328"/>
            <a:ext cx="1523734" cy="580077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2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2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46" name="PA-矩形 18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72458" y="1564400"/>
            <a:ext cx="31245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sym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sym typeface="宋体" panose="02010600030101010101" pitchFamily="2" charset="-122"/>
              </a:rPr>
              <a:t>4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sym typeface="宋体" panose="02010600030101010101" pitchFamily="2" charset="-122"/>
              </a:rPr>
              <a:t>）检查能否自启动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sym typeface="宋体" panose="02010600030101010101" pitchFamily="2" charset="-122"/>
            </a:endParaRPr>
          </a:p>
        </p:txBody>
      </p:sp>
      <p:sp>
        <p:nvSpPr>
          <p:cNvPr id="21" name="PA-圆角矩形 1"/>
          <p:cNvSpPr/>
          <p:nvPr>
            <p:custDataLst>
              <p:tags r:id="rId2"/>
            </p:custDataLst>
          </p:nvPr>
        </p:nvSpPr>
        <p:spPr>
          <a:xfrm>
            <a:off x="-348343" y="516695"/>
            <a:ext cx="510902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PA-文本框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时序电路的手工设计方法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PA-组合 6"/>
          <p:cNvGrpSpPr/>
          <p:nvPr>
            <p:custDataLst>
              <p:tags r:id="rId4"/>
            </p:custDataLst>
          </p:nvPr>
        </p:nvGrpSpPr>
        <p:grpSpPr>
          <a:xfrm>
            <a:off x="8273796" y="283620"/>
            <a:ext cx="3568954" cy="2010286"/>
            <a:chOff x="4204154" y="-1103009"/>
            <a:chExt cx="3171371" cy="1854682"/>
          </a:xfrm>
          <a:solidFill>
            <a:srgbClr val="CCCCFF"/>
          </a:solidFill>
        </p:grpSpPr>
        <p:sp>
          <p:nvSpPr>
            <p:cNvPr id="24" name="PA-圆角矩形 23"/>
            <p:cNvSpPr/>
            <p:nvPr>
              <p:custDataLst>
                <p:tags r:id="rId5"/>
              </p:custDataLst>
            </p:nvPr>
          </p:nvSpPr>
          <p:spPr>
            <a:xfrm>
              <a:off x="4204154" y="-1103009"/>
              <a:ext cx="3171371" cy="1774521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PA-图片 2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4527666" y="-985720"/>
              <a:ext cx="2529543" cy="1176973"/>
            </a:xfrm>
            <a:prstGeom prst="rect">
              <a:avLst/>
            </a:prstGeom>
            <a:grpFill/>
          </p:spPr>
        </p:pic>
        <p:pic>
          <p:nvPicPr>
            <p:cNvPr id="26" name="PA-图片 25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 rotWithShape="1">
            <a:blip r:embed="rId9"/>
            <a:srcRect r="59554" b="-38812"/>
            <a:stretch>
              <a:fillRect/>
            </a:stretch>
          </p:blipFill>
          <p:spPr>
            <a:xfrm>
              <a:off x="4527666" y="110591"/>
              <a:ext cx="1213142" cy="641082"/>
            </a:xfrm>
            <a:prstGeom prst="rect">
              <a:avLst/>
            </a:prstGeom>
            <a:grpFill/>
          </p:spPr>
        </p:pic>
        <p:pic>
          <p:nvPicPr>
            <p:cNvPr id="27" name="PA-图片 26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 rotWithShape="1">
            <a:blip r:embed="rId9"/>
            <a:srcRect l="59555"/>
            <a:stretch>
              <a:fillRect/>
            </a:stretch>
          </p:blipFill>
          <p:spPr>
            <a:xfrm>
              <a:off x="5740808" y="97175"/>
              <a:ext cx="1231617" cy="468870"/>
            </a:xfrm>
            <a:prstGeom prst="rect">
              <a:avLst/>
            </a:prstGeom>
            <a:grpFill/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1872" y="2293905"/>
            <a:ext cx="8312244" cy="13943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3887744"/>
            <a:ext cx="8456916" cy="883415"/>
          </a:xfrm>
          <a:prstGeom prst="rect">
            <a:avLst/>
          </a:prstGeom>
        </p:spPr>
      </p:pic>
      <p:sp>
        <p:nvSpPr>
          <p:cNvPr id="28" name="PA-文本框 5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583257" y="1850890"/>
            <a:ext cx="9311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M=0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PA-文本框 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598342" y="3524106"/>
            <a:ext cx="9311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M=1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9832" y="4771159"/>
            <a:ext cx="8508441" cy="1960993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3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46" grpId="0" autoUpdateAnimBg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-圆角矩形 1"/>
          <p:cNvSpPr/>
          <p:nvPr>
            <p:custDataLst>
              <p:tags r:id="rId1"/>
            </p:custDataLst>
          </p:nvPr>
        </p:nvSpPr>
        <p:spPr>
          <a:xfrm>
            <a:off x="-348343" y="516695"/>
            <a:ext cx="510902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PA-文本框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时序电路的手工设计方法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45050" y="516890"/>
            <a:ext cx="4611203" cy="1069837"/>
            <a:chOff x="10033" y="386"/>
            <a:chExt cx="7566" cy="1890"/>
          </a:xfrm>
        </p:grpSpPr>
        <p:pic>
          <p:nvPicPr>
            <p:cNvPr id="11341" name="PA-图片 77" descr="C:\Users\acer\Desktop\6-3.pn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140" y="496"/>
              <a:ext cx="7353" cy="15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矩形 4"/>
            <p:cNvSpPr/>
            <p:nvPr/>
          </p:nvSpPr>
          <p:spPr>
            <a:xfrm>
              <a:off x="10140" y="1331"/>
              <a:ext cx="7459" cy="94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0033" y="515"/>
              <a:ext cx="319" cy="9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4353" y="386"/>
              <a:ext cx="1132" cy="9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p>
              <a:endParaRPr lang="zh-CN" altLang="en-US"/>
            </a:p>
          </p:txBody>
        </p:sp>
      </p:grpSp>
      <p:sp>
        <p:nvSpPr>
          <p:cNvPr id="74757" name="PA-文本框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05089" y="1595438"/>
            <a:ext cx="3810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sym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sym typeface="宋体" panose="02010600030101010101" pitchFamily="2" charset="-122"/>
              </a:rPr>
              <a:t>5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sym typeface="宋体" panose="02010600030101010101" pitchFamily="2" charset="-122"/>
              </a:rPr>
              <a:t>）求驱动方程。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sym typeface="宋体" panose="02010600030101010101" pitchFamily="2" charset="-122"/>
            </a:endParaRPr>
          </a:p>
        </p:txBody>
      </p:sp>
      <p:sp>
        <p:nvSpPr>
          <p:cNvPr id="74764" name="PA-文本框 1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3185" y="3468467"/>
            <a:ext cx="3810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sym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sym typeface="宋体" panose="02010600030101010101" pitchFamily="2" charset="-122"/>
              </a:rPr>
              <a:t>6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sym typeface="宋体" panose="02010600030101010101" pitchFamily="2" charset="-122"/>
              </a:rPr>
              <a:t>）画逻辑图。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sym typeface="宋体" panose="02010600030101010101" pitchFamily="2" charset="-122"/>
            </a:endParaRPr>
          </a:p>
        </p:txBody>
      </p:sp>
      <p:grpSp>
        <p:nvGrpSpPr>
          <p:cNvPr id="24" name="PA-组合 23"/>
          <p:cNvGrpSpPr/>
          <p:nvPr>
            <p:custDataLst>
              <p:tags r:id="rId7"/>
            </p:custDataLst>
          </p:nvPr>
        </p:nvGrpSpPr>
        <p:grpSpPr>
          <a:xfrm>
            <a:off x="7787570" y="267379"/>
            <a:ext cx="4063917" cy="2047803"/>
            <a:chOff x="7843974" y="-800160"/>
            <a:chExt cx="3171371" cy="1400628"/>
          </a:xfrm>
          <a:solidFill>
            <a:srgbClr val="CCCCFF"/>
          </a:solidFill>
        </p:grpSpPr>
        <p:sp>
          <p:nvSpPr>
            <p:cNvPr id="25" name="PA-圆角矩形 24"/>
            <p:cNvSpPr/>
            <p:nvPr>
              <p:custDataLst>
                <p:tags r:id="rId8"/>
              </p:custDataLst>
            </p:nvPr>
          </p:nvSpPr>
          <p:spPr>
            <a:xfrm>
              <a:off x="7843974" y="-800160"/>
              <a:ext cx="3171371" cy="1400628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PA-图片 25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8167486" y="-682872"/>
              <a:ext cx="2529543" cy="1176973"/>
            </a:xfrm>
            <a:prstGeom prst="rect">
              <a:avLst/>
            </a:prstGeom>
            <a:grpFill/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5089" y="3859988"/>
            <a:ext cx="11018003" cy="24185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4570" y="1946040"/>
            <a:ext cx="6179056" cy="1681926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845050" y="516890"/>
            <a:ext cx="2849245" cy="608330"/>
          </a:xfrm>
          <a:prstGeom prst="roundRec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4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7" grpId="0" autoUpdateAnimBg="0"/>
      <p:bldP spid="74764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PA-矩形 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6150" name="PA-文本框 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23032" y="5000246"/>
            <a:ext cx="9248192" cy="1464632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ym typeface="宋体" panose="02010600030101010101" pitchFamily="2" charset="-122"/>
              </a:rPr>
              <a:t>①</a:t>
            </a:r>
            <a:r>
              <a:rPr lang="en-US" altLang="zh-CN" sz="2400" b="1" dirty="0">
                <a:sym typeface="宋体" panose="02010600030101010101" pitchFamily="2" charset="-122"/>
              </a:rPr>
              <a:t>  </a:t>
            </a:r>
            <a:r>
              <a:rPr lang="zh-CN" altLang="en-US" sz="2400" b="1" dirty="0">
                <a:sym typeface="宋体" panose="02010600030101010101" pitchFamily="2" charset="-122"/>
              </a:rPr>
              <a:t>由组合电路和存储电路共同组成，具有记忆过去状态的功能。</a:t>
            </a:r>
            <a:endParaRPr lang="zh-CN" altLang="en-US" sz="2400" b="1" dirty="0">
              <a:sym typeface="宋体" panose="02010600030101010101" pitchFamily="2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ym typeface="宋体" panose="02010600030101010101" pitchFamily="2" charset="-122"/>
              </a:rPr>
              <a:t>②  存在反馈回路。</a:t>
            </a:r>
            <a:endParaRPr lang="zh-CN" altLang="en-US" sz="2400" b="1" dirty="0">
              <a:sym typeface="宋体" panose="02010600030101010101" pitchFamily="2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ym typeface="宋体" panose="02010600030101010101" pitchFamily="2" charset="-122"/>
              </a:rPr>
              <a:t>③  输出由电路当时的输入和电路原来的状态共同决定。</a:t>
            </a:r>
            <a:endParaRPr lang="zh-CN" altLang="en-US" sz="2400" b="1" dirty="0">
              <a:sym typeface="宋体" panose="02010600030101010101" pitchFamily="2" charset="-122"/>
            </a:endParaRPr>
          </a:p>
        </p:txBody>
      </p:sp>
      <p:pic>
        <p:nvPicPr>
          <p:cNvPr id="6151" name="PA-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109" y="2048771"/>
            <a:ext cx="5982077" cy="2847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A-矩形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524000" y="-184150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5C5C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3" name="PA-矩形 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524000" y="-184150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5C5C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4" name="PA-圆角矩形 1"/>
          <p:cNvSpPr/>
          <p:nvPr>
            <p:custDataLst>
              <p:tags r:id="rId7"/>
            </p:custDataLst>
          </p:nvPr>
        </p:nvSpPr>
        <p:spPr>
          <a:xfrm>
            <a:off x="-348343" y="516695"/>
            <a:ext cx="5351858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PA-文本框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时序逻辑电路的特点与功能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PA-文本框 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26939" y="1517922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时序电路的结构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7" name="PA-图片 9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927" y="4443018"/>
            <a:ext cx="31242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A-矩形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860800" y="2931859"/>
            <a:ext cx="2068286" cy="431466"/>
          </a:xfrm>
          <a:prstGeom prst="rect">
            <a:avLst/>
          </a:prstGeom>
          <a:solidFill>
            <a:srgbClr val="FEFF00"/>
          </a:solidFill>
          <a:ln w="9525" algn="ctr">
            <a:noFill/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33796" name="PA-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88570" y="3925933"/>
            <a:ext cx="9608457" cy="305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ts val="30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设：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S</a:t>
            </a:r>
            <a:r>
              <a:rPr lang="en-US" altLang="zh-CN" sz="2400" b="1" baseline="-25000" dirty="0">
                <a:solidFill>
                  <a:srgbClr val="000000"/>
                </a:solidFill>
                <a:latin typeface="+mn-lt"/>
                <a:ea typeface="+mn-ea"/>
              </a:rPr>
              <a:t>0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表示没有接收到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的状态（或接收到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个或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个以上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0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的状态）；</a:t>
            </a:r>
            <a:endParaRPr lang="zh-CN" altLang="en-US" sz="2400" b="1" dirty="0">
              <a:solidFill>
                <a:srgbClr val="000000"/>
              </a:solidFill>
              <a:latin typeface="+mn-lt"/>
              <a:ea typeface="+mn-ea"/>
            </a:endParaRPr>
          </a:p>
          <a:p>
            <a:pPr>
              <a:spcBef>
                <a:spcPts val="30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        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S</a:t>
            </a:r>
            <a:r>
              <a:rPr lang="en-US" altLang="zh-CN" sz="2400" b="1" baseline="-25000" dirty="0">
                <a:solidFill>
                  <a:srgbClr val="000000"/>
                </a:solidFill>
                <a:latin typeface="+mn-lt"/>
                <a:ea typeface="+mn-ea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表示接收到一个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（或连续多个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）以后的状态；</a:t>
            </a:r>
            <a:endParaRPr lang="zh-CN" altLang="en-US" sz="2400" b="1" dirty="0">
              <a:solidFill>
                <a:srgbClr val="000000"/>
              </a:solidFill>
              <a:latin typeface="+mn-lt"/>
              <a:ea typeface="+mn-ea"/>
            </a:endParaRPr>
          </a:p>
          <a:p>
            <a:pPr>
              <a:spcBef>
                <a:spcPts val="30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        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S</a:t>
            </a:r>
            <a:r>
              <a:rPr lang="en-US" altLang="zh-CN" sz="2400" b="1" baseline="-25000" dirty="0">
                <a:solidFill>
                  <a:srgbClr val="000000"/>
                </a:solidFill>
                <a:latin typeface="+mn-lt"/>
                <a:ea typeface="+mn-ea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表示接收到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10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以后的状态；</a:t>
            </a:r>
            <a:endParaRPr lang="zh-CN" altLang="en-US" sz="2400" b="1" dirty="0">
              <a:solidFill>
                <a:srgbClr val="000000"/>
              </a:solidFill>
              <a:latin typeface="+mn-lt"/>
              <a:ea typeface="+mn-ea"/>
            </a:endParaRPr>
          </a:p>
          <a:p>
            <a:pPr>
              <a:spcBef>
                <a:spcPts val="30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        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S</a:t>
            </a:r>
            <a:r>
              <a:rPr lang="en-US" altLang="zh-CN" sz="2400" b="1" baseline="-25000" dirty="0">
                <a:solidFill>
                  <a:srgbClr val="000000"/>
                </a:solidFill>
                <a:latin typeface="+mn-lt"/>
                <a:ea typeface="+mn-ea"/>
              </a:rPr>
              <a:t>3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表示接收到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101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以后的状态。</a:t>
            </a:r>
            <a:endParaRPr lang="zh-CN" altLang="en-US" sz="2400" b="1" dirty="0">
              <a:solidFill>
                <a:srgbClr val="000000"/>
              </a:solidFill>
              <a:latin typeface="+mn-lt"/>
              <a:ea typeface="+mn-ea"/>
            </a:endParaRPr>
          </a:p>
          <a:p>
            <a:pPr>
              <a:spcBef>
                <a:spcPts val="30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4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个状态分别用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00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01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10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11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表示，</a:t>
            </a:r>
            <a:endParaRPr lang="zh-CN" altLang="en-US" sz="2400" b="1" dirty="0">
              <a:solidFill>
                <a:srgbClr val="000000"/>
              </a:solidFill>
              <a:latin typeface="+mn-lt"/>
              <a:ea typeface="+mn-ea"/>
            </a:endParaRPr>
          </a:p>
          <a:p>
            <a:pPr>
              <a:spcBef>
                <a:spcPts val="30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 即用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位二进制代码表示，需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个触发器。</a:t>
            </a:r>
            <a:endParaRPr lang="zh-CN" altLang="en-US" sz="2400" b="1" dirty="0">
              <a:solidFill>
                <a:srgbClr val="000000"/>
              </a:solidFill>
              <a:latin typeface="+mn-lt"/>
              <a:ea typeface="+mn-ea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       </a:t>
            </a:r>
            <a:endParaRPr lang="zh-CN" altLang="en-US" sz="2400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pic>
        <p:nvPicPr>
          <p:cNvPr id="33798" name="PA-图片 8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508" y="4336761"/>
            <a:ext cx="3105150" cy="220980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</p:pic>
      <p:sp>
        <p:nvSpPr>
          <p:cNvPr id="39943" name="PA-矩形 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28914" y="2012127"/>
            <a:ext cx="102743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【例】设计一个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1010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序列检测器，画出状态表、状态图和逻辑电路图。</a:t>
            </a:r>
            <a:endParaRPr lang="zh-CN" altLang="en-US" sz="2400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33800" name="PA-矩形 10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081313" y="2550859"/>
            <a:ext cx="10084123" cy="830997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  <a:sym typeface="宋体" panose="02010600030101010101" pitchFamily="2" charset="-122"/>
              </a:rPr>
              <a:t>   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设该同步时序电路有一根输入线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x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，一根输出线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z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，对应于序列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1010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的最后一个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0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，输出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z=1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。序列可以重复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.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  </a:t>
            </a:r>
            <a:endParaRPr lang="zh-CN" altLang="en-US" sz="2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33801" name="PA-矩形 1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098737" y="3475083"/>
            <a:ext cx="70398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3333CC"/>
                </a:solidFill>
                <a:latin typeface="+mn-lt"/>
                <a:ea typeface="+mn-ea"/>
                <a:sym typeface="宋体" panose="02010600030101010101" pitchFamily="2" charset="-122"/>
              </a:rPr>
              <a:t>解：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  <a:sym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  <a:sym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  <a:sym typeface="宋体" panose="02010600030101010101" pitchFamily="2" charset="-122"/>
              </a:rPr>
              <a:t>）建立状态转换图和状态转换表。</a:t>
            </a:r>
            <a:endParaRPr lang="zh-CN" altLang="en-US" sz="2400" b="1" dirty="0">
              <a:solidFill>
                <a:srgbClr val="000000"/>
              </a:solidFill>
              <a:latin typeface="+mn-lt"/>
              <a:ea typeface="+mn-ea"/>
              <a:sym typeface="宋体" panose="02010600030101010101" pitchFamily="2" charset="-122"/>
            </a:endParaRPr>
          </a:p>
        </p:txBody>
      </p:sp>
      <p:sp>
        <p:nvSpPr>
          <p:cNvPr id="11" name="PA-文本框 1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645727" y="1099229"/>
            <a:ext cx="3126056" cy="1836000"/>
          </a:xfrm>
          <a:custGeom>
            <a:avLst/>
            <a:gdLst>
              <a:gd name="connsiteX0" fmla="*/ 0 w 2979058"/>
              <a:gd name="connsiteY0" fmla="*/ 0 h 1015663"/>
              <a:gd name="connsiteX1" fmla="*/ 496510 w 2979058"/>
              <a:gd name="connsiteY1" fmla="*/ 0 h 1015663"/>
              <a:gd name="connsiteX2" fmla="*/ 496510 w 2979058"/>
              <a:gd name="connsiteY2" fmla="*/ 0 h 1015663"/>
              <a:gd name="connsiteX3" fmla="*/ 1241274 w 2979058"/>
              <a:gd name="connsiteY3" fmla="*/ 0 h 1015663"/>
              <a:gd name="connsiteX4" fmla="*/ 2979058 w 2979058"/>
              <a:gd name="connsiteY4" fmla="*/ 0 h 1015663"/>
              <a:gd name="connsiteX5" fmla="*/ 2979058 w 2979058"/>
              <a:gd name="connsiteY5" fmla="*/ 592470 h 1015663"/>
              <a:gd name="connsiteX6" fmla="*/ 2979058 w 2979058"/>
              <a:gd name="connsiteY6" fmla="*/ 592470 h 1015663"/>
              <a:gd name="connsiteX7" fmla="*/ 2979058 w 2979058"/>
              <a:gd name="connsiteY7" fmla="*/ 846386 h 1015663"/>
              <a:gd name="connsiteX8" fmla="*/ 2979058 w 2979058"/>
              <a:gd name="connsiteY8" fmla="*/ 1015663 h 1015663"/>
              <a:gd name="connsiteX9" fmla="*/ 1241274 w 2979058"/>
              <a:gd name="connsiteY9" fmla="*/ 1015663 h 1015663"/>
              <a:gd name="connsiteX10" fmla="*/ 868902 w 2979058"/>
              <a:gd name="connsiteY10" fmla="*/ 1142621 h 1015663"/>
              <a:gd name="connsiteX11" fmla="*/ 496510 w 2979058"/>
              <a:gd name="connsiteY11" fmla="*/ 1015663 h 1015663"/>
              <a:gd name="connsiteX12" fmla="*/ 0 w 2979058"/>
              <a:gd name="connsiteY12" fmla="*/ 1015663 h 1015663"/>
              <a:gd name="connsiteX13" fmla="*/ 0 w 2979058"/>
              <a:gd name="connsiteY13" fmla="*/ 846386 h 1015663"/>
              <a:gd name="connsiteX14" fmla="*/ 0 w 2979058"/>
              <a:gd name="connsiteY14" fmla="*/ 592470 h 1015663"/>
              <a:gd name="connsiteX15" fmla="*/ 0 w 2979058"/>
              <a:gd name="connsiteY15" fmla="*/ 592470 h 1015663"/>
              <a:gd name="connsiteX16" fmla="*/ 0 w 2979058"/>
              <a:gd name="connsiteY16" fmla="*/ 0 h 1015663"/>
              <a:gd name="connsiteX0-1" fmla="*/ 0 w 2979058"/>
              <a:gd name="connsiteY0-2" fmla="*/ 0 h 1853821"/>
              <a:gd name="connsiteX1-3" fmla="*/ 496510 w 2979058"/>
              <a:gd name="connsiteY1-4" fmla="*/ 0 h 1853821"/>
              <a:gd name="connsiteX2-5" fmla="*/ 496510 w 2979058"/>
              <a:gd name="connsiteY2-6" fmla="*/ 0 h 1853821"/>
              <a:gd name="connsiteX3-7" fmla="*/ 1241274 w 2979058"/>
              <a:gd name="connsiteY3-8" fmla="*/ 0 h 1853821"/>
              <a:gd name="connsiteX4-9" fmla="*/ 2979058 w 2979058"/>
              <a:gd name="connsiteY4-10" fmla="*/ 0 h 1853821"/>
              <a:gd name="connsiteX5-11" fmla="*/ 2979058 w 2979058"/>
              <a:gd name="connsiteY5-12" fmla="*/ 592470 h 1853821"/>
              <a:gd name="connsiteX6-13" fmla="*/ 2979058 w 2979058"/>
              <a:gd name="connsiteY6-14" fmla="*/ 592470 h 1853821"/>
              <a:gd name="connsiteX7-15" fmla="*/ 2979058 w 2979058"/>
              <a:gd name="connsiteY7-16" fmla="*/ 846386 h 1853821"/>
              <a:gd name="connsiteX8-17" fmla="*/ 2979058 w 2979058"/>
              <a:gd name="connsiteY8-18" fmla="*/ 1015663 h 1853821"/>
              <a:gd name="connsiteX9-19" fmla="*/ 1241274 w 2979058"/>
              <a:gd name="connsiteY9-20" fmla="*/ 1015663 h 1853821"/>
              <a:gd name="connsiteX10-21" fmla="*/ 27073 w 2979058"/>
              <a:gd name="connsiteY10-22" fmla="*/ 1853821 h 1853821"/>
              <a:gd name="connsiteX11-23" fmla="*/ 496510 w 2979058"/>
              <a:gd name="connsiteY11-24" fmla="*/ 1015663 h 1853821"/>
              <a:gd name="connsiteX12-25" fmla="*/ 0 w 2979058"/>
              <a:gd name="connsiteY12-26" fmla="*/ 1015663 h 1853821"/>
              <a:gd name="connsiteX13-27" fmla="*/ 0 w 2979058"/>
              <a:gd name="connsiteY13-28" fmla="*/ 846386 h 1853821"/>
              <a:gd name="connsiteX14-29" fmla="*/ 0 w 2979058"/>
              <a:gd name="connsiteY14-30" fmla="*/ 592470 h 1853821"/>
              <a:gd name="connsiteX15-31" fmla="*/ 0 w 2979058"/>
              <a:gd name="connsiteY15-32" fmla="*/ 592470 h 1853821"/>
              <a:gd name="connsiteX16-33" fmla="*/ 0 w 2979058"/>
              <a:gd name="connsiteY16-34" fmla="*/ 0 h 1853821"/>
              <a:gd name="connsiteX0-35" fmla="*/ 0 w 2979058"/>
              <a:gd name="connsiteY0-36" fmla="*/ 0 h 1853821"/>
              <a:gd name="connsiteX1-37" fmla="*/ 496510 w 2979058"/>
              <a:gd name="connsiteY1-38" fmla="*/ 0 h 1853821"/>
              <a:gd name="connsiteX2-39" fmla="*/ 496510 w 2979058"/>
              <a:gd name="connsiteY2-40" fmla="*/ 0 h 1853821"/>
              <a:gd name="connsiteX3-41" fmla="*/ 1241274 w 2979058"/>
              <a:gd name="connsiteY3-42" fmla="*/ 0 h 1853821"/>
              <a:gd name="connsiteX4-43" fmla="*/ 2979058 w 2979058"/>
              <a:gd name="connsiteY4-44" fmla="*/ 0 h 1853821"/>
              <a:gd name="connsiteX5-45" fmla="*/ 2979058 w 2979058"/>
              <a:gd name="connsiteY5-46" fmla="*/ 592470 h 1853821"/>
              <a:gd name="connsiteX6-47" fmla="*/ 2979058 w 2979058"/>
              <a:gd name="connsiteY6-48" fmla="*/ 592470 h 1853821"/>
              <a:gd name="connsiteX7-49" fmla="*/ 2979058 w 2979058"/>
              <a:gd name="connsiteY7-50" fmla="*/ 846386 h 1853821"/>
              <a:gd name="connsiteX8-51" fmla="*/ 2979058 w 2979058"/>
              <a:gd name="connsiteY8-52" fmla="*/ 1015663 h 1853821"/>
              <a:gd name="connsiteX9-53" fmla="*/ 762303 w 2979058"/>
              <a:gd name="connsiteY9-54" fmla="*/ 1022920 h 1853821"/>
              <a:gd name="connsiteX10-55" fmla="*/ 27073 w 2979058"/>
              <a:gd name="connsiteY10-56" fmla="*/ 1853821 h 1853821"/>
              <a:gd name="connsiteX11-57" fmla="*/ 496510 w 2979058"/>
              <a:gd name="connsiteY11-58" fmla="*/ 1015663 h 1853821"/>
              <a:gd name="connsiteX12-59" fmla="*/ 0 w 2979058"/>
              <a:gd name="connsiteY12-60" fmla="*/ 1015663 h 1853821"/>
              <a:gd name="connsiteX13-61" fmla="*/ 0 w 2979058"/>
              <a:gd name="connsiteY13-62" fmla="*/ 846386 h 1853821"/>
              <a:gd name="connsiteX14-63" fmla="*/ 0 w 2979058"/>
              <a:gd name="connsiteY14-64" fmla="*/ 592470 h 1853821"/>
              <a:gd name="connsiteX15-65" fmla="*/ 0 w 2979058"/>
              <a:gd name="connsiteY15-66" fmla="*/ 592470 h 1853821"/>
              <a:gd name="connsiteX16-67" fmla="*/ 0 w 2979058"/>
              <a:gd name="connsiteY16-68" fmla="*/ 0 h 18538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2979058" h="1853821">
                <a:moveTo>
                  <a:pt x="0" y="0"/>
                </a:moveTo>
                <a:lnTo>
                  <a:pt x="496510" y="0"/>
                </a:lnTo>
                <a:lnTo>
                  <a:pt x="496510" y="0"/>
                </a:lnTo>
                <a:lnTo>
                  <a:pt x="1241274" y="0"/>
                </a:lnTo>
                <a:lnTo>
                  <a:pt x="2979058" y="0"/>
                </a:lnTo>
                <a:lnTo>
                  <a:pt x="2979058" y="592470"/>
                </a:lnTo>
                <a:lnTo>
                  <a:pt x="2979058" y="592470"/>
                </a:lnTo>
                <a:lnTo>
                  <a:pt x="2979058" y="846386"/>
                </a:lnTo>
                <a:lnTo>
                  <a:pt x="2979058" y="1015663"/>
                </a:lnTo>
                <a:lnTo>
                  <a:pt x="762303" y="1022920"/>
                </a:lnTo>
                <a:lnTo>
                  <a:pt x="27073" y="1853821"/>
                </a:lnTo>
                <a:lnTo>
                  <a:pt x="496510" y="1015663"/>
                </a:lnTo>
                <a:lnTo>
                  <a:pt x="0" y="1015663"/>
                </a:lnTo>
                <a:lnTo>
                  <a:pt x="0" y="846386"/>
                </a:lnTo>
                <a:lnTo>
                  <a:pt x="0" y="592470"/>
                </a:lnTo>
                <a:lnTo>
                  <a:pt x="0" y="592470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+mn-lt"/>
                <a:ea typeface="+mn-ea"/>
              </a:rPr>
              <a:t>例如：</a:t>
            </a:r>
            <a:endParaRPr lang="en-US" altLang="zh-CN" sz="2000" b="1" dirty="0">
              <a:latin typeface="+mn-lt"/>
              <a:ea typeface="+mn-ea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+mn-lt"/>
                <a:ea typeface="+mn-ea"/>
              </a:rPr>
              <a:t> </a:t>
            </a:r>
            <a:r>
              <a:rPr lang="en-US" altLang="zh-CN" sz="2000" b="1" dirty="0">
                <a:latin typeface="+mn-lt"/>
                <a:ea typeface="+mn-ea"/>
              </a:rPr>
              <a:t>x = 00101001010101110</a:t>
            </a:r>
            <a:endParaRPr lang="en-US" altLang="zh-CN" sz="2000" b="1" dirty="0">
              <a:latin typeface="+mn-lt"/>
              <a:ea typeface="+mn-ea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+mn-lt"/>
                <a:ea typeface="+mn-ea"/>
              </a:rPr>
              <a:t> z = 0000010000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</a:rPr>
              <a:t>1</a:t>
            </a:r>
            <a:r>
              <a:rPr lang="en-US" altLang="zh-CN" sz="2000" b="1" dirty="0">
                <a:latin typeface="+mn-lt"/>
                <a:ea typeface="+mn-ea"/>
              </a:rPr>
              <a:t>0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</a:rPr>
              <a:t>1</a:t>
            </a:r>
            <a:r>
              <a:rPr lang="en-US" altLang="zh-CN" sz="2000" b="1" dirty="0">
                <a:latin typeface="+mn-lt"/>
                <a:ea typeface="+mn-ea"/>
              </a:rPr>
              <a:t>0000</a:t>
            </a:r>
            <a:endParaRPr lang="zh-CN" altLang="en-US" sz="2000" dirty="0">
              <a:latin typeface="+mn-lt"/>
              <a:ea typeface="+mn-ea"/>
            </a:endParaRPr>
          </a:p>
        </p:txBody>
      </p:sp>
      <p:sp>
        <p:nvSpPr>
          <p:cNvPr id="13" name="PA-文本框 5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26939" y="1398862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设计举例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PA-圆角矩形 1"/>
          <p:cNvSpPr/>
          <p:nvPr>
            <p:custDataLst>
              <p:tags r:id="rId12"/>
            </p:custDataLst>
          </p:nvPr>
        </p:nvSpPr>
        <p:spPr>
          <a:xfrm>
            <a:off x="-348343" y="516695"/>
            <a:ext cx="510902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PA-文本框 5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时序电路的手工设计方法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7112583" y="1737360"/>
            <a:ext cx="7543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1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9943" grpId="0"/>
      <p:bldP spid="33800" grpId="0"/>
      <p:bldP spid="33801" grpId="0" autoUpdateAnimBg="0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PA-文本框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7587" y="1672215"/>
            <a:ext cx="65695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ym typeface="宋体" panose="02010600030101010101" pitchFamily="2" charset="-122"/>
              </a:rPr>
              <a:t>由状态转换图得状态转换表、次态卡诺图：</a:t>
            </a:r>
            <a:r>
              <a:rPr lang="zh-CN" altLang="en-US" sz="2400" dirty="0">
                <a:sym typeface="宋体" panose="02010600030101010101" pitchFamily="2" charset="-122"/>
              </a:rPr>
              <a:t> </a:t>
            </a:r>
            <a:endParaRPr lang="zh-CN" altLang="en-US" sz="2400" dirty="0">
              <a:sym typeface="宋体" panose="02010600030101010101" pitchFamily="2" charset="-122"/>
            </a:endParaRPr>
          </a:p>
        </p:txBody>
      </p:sp>
      <p:grpSp>
        <p:nvGrpSpPr>
          <p:cNvPr id="3" name="PA-组合 2"/>
          <p:cNvGrpSpPr/>
          <p:nvPr>
            <p:custDataLst>
              <p:tags r:id="rId2"/>
            </p:custDataLst>
          </p:nvPr>
        </p:nvGrpSpPr>
        <p:grpSpPr>
          <a:xfrm>
            <a:off x="8629650" y="283620"/>
            <a:ext cx="3213101" cy="2307180"/>
            <a:chOff x="8629650" y="283620"/>
            <a:chExt cx="3213101" cy="2307180"/>
          </a:xfrm>
        </p:grpSpPr>
        <p:sp>
          <p:nvSpPr>
            <p:cNvPr id="18" name="PA-圆角矩形 17"/>
            <p:cNvSpPr/>
            <p:nvPr>
              <p:custDataLst>
                <p:tags r:id="rId3"/>
              </p:custDataLst>
            </p:nvPr>
          </p:nvSpPr>
          <p:spPr>
            <a:xfrm>
              <a:off x="8629651" y="283620"/>
              <a:ext cx="3213100" cy="2307180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965" name="PA-图片 8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9650" y="381000"/>
              <a:ext cx="3105150" cy="2209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822" name="PA-图片 8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398" y="2183287"/>
            <a:ext cx="34956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A-图片 9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398" y="3739731"/>
            <a:ext cx="3495675" cy="1503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4" name="PA-文本框 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460073" y="2797377"/>
            <a:ext cx="58625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+mn-lt"/>
                <a:sym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+mn-lt"/>
                <a:sym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+mn-lt"/>
                <a:sym typeface="宋体" panose="02010600030101010101" pitchFamily="2" charset="-122"/>
              </a:rPr>
              <a:t>）求各触发器的状态方程和输出方程：</a:t>
            </a:r>
            <a:r>
              <a:rPr lang="zh-CN" altLang="en-US" sz="2400" dirty="0">
                <a:latin typeface="+mn-lt"/>
                <a:sym typeface="宋体" panose="02010600030101010101" pitchFamily="2" charset="-122"/>
              </a:rPr>
              <a:t> </a:t>
            </a:r>
            <a:endParaRPr lang="zh-CN" altLang="en-US" sz="2400" dirty="0">
              <a:latin typeface="+mn-lt"/>
              <a:sym typeface="宋体" panose="02010600030101010101" pitchFamily="2" charset="-122"/>
            </a:endParaRPr>
          </a:p>
        </p:txBody>
      </p:sp>
      <p:sp>
        <p:nvSpPr>
          <p:cNvPr id="34825" name="PA-圆角矩形 17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878797" y="3035775"/>
            <a:ext cx="2496457" cy="3048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5286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34826" name="PA-圆角矩形 18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482955" y="4320077"/>
            <a:ext cx="1294493" cy="276224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5286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34827" name="PA-矩形 19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811918" y="4603559"/>
            <a:ext cx="599623" cy="276224"/>
          </a:xfrm>
          <a:prstGeom prst="roundRect">
            <a:avLst/>
          </a:prstGeom>
          <a:noFill/>
          <a:ln w="38100">
            <a:solidFill>
              <a:srgbClr val="005286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34828" name="PA-组合 12"/>
          <p:cNvGraphicFramePr>
            <a:graphicFrameLocks noGrp="1"/>
          </p:cNvGraphicFramePr>
          <p:nvPr>
            <p:custDataLst>
              <p:tags r:id="rId14"/>
            </p:custDataLst>
          </p:nvPr>
        </p:nvGraphicFramePr>
        <p:xfrm>
          <a:off x="434213" y="2275742"/>
          <a:ext cx="2286000" cy="2895598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  <a:gridCol w="381000"/>
                <a:gridCol w="381000"/>
                <a:gridCol w="381000"/>
              </a:tblGrid>
              <a:tr h="415924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  </a:t>
                      </a:r>
                      <a:endParaRPr kumimoji="0" lang="zh-CN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1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1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1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1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1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1</a:t>
                      </a:r>
                      <a:endParaRPr kumimoji="0" lang="zh-CN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1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1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1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1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1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1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1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1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1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1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1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1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1</a:t>
                      </a:r>
                      <a:endParaRPr kumimoji="0" lang="zh-CN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1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</a:rPr>
                        <a:t>0</a:t>
                      </a:r>
                      <a:endParaRPr kumimoji="0" lang="zh-CN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4882" name="PA-Object 66"/>
          <p:cNvGraphicFramePr>
            <a:graphicFrameLocks noChangeAspect="1"/>
          </p:cNvGraphicFramePr>
          <p:nvPr>
            <p:custDataLst>
              <p:tags r:id="rId15"/>
            </p:custDataLst>
          </p:nvPr>
        </p:nvGraphicFramePr>
        <p:xfrm>
          <a:off x="510413" y="2401154"/>
          <a:ext cx="2133600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6" imgW="1397635" imgH="241300" progId="">
                  <p:embed/>
                </p:oleObj>
              </mc:Choice>
              <mc:Fallback>
                <p:oleObj name="" r:id="rId16" imgW="1397635" imgH="241300" progId="">
                  <p:embed/>
                  <p:pic>
                    <p:nvPicPr>
                      <p:cNvPr id="0" name="PA-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413" y="2401154"/>
                        <a:ext cx="2133600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86" name="PA-Object 70"/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6909707" y="4346383"/>
          <a:ext cx="1333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Equation" r:id="rId19" imgW="647700" imgH="254000" progId="Equation.DSMT4">
                  <p:embed/>
                </p:oleObj>
              </mc:Choice>
              <mc:Fallback>
                <p:oleObj name="Equation" r:id="rId19" imgW="647700" imgH="254000" progId="Equation.DSMT4">
                  <p:embed/>
                  <p:pic>
                    <p:nvPicPr>
                      <p:cNvPr id="0" name="PA-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9707" y="4346383"/>
                        <a:ext cx="13335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PA-圆角矩形 1"/>
          <p:cNvSpPr/>
          <p:nvPr>
            <p:custDataLst>
              <p:tags r:id="rId21"/>
            </p:custDataLst>
          </p:nvPr>
        </p:nvSpPr>
        <p:spPr>
          <a:xfrm>
            <a:off x="-348343" y="516695"/>
            <a:ext cx="510902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PA-文本框 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时序电路的手工设计方法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A-图片 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clrChange>
              <a:clrFrom>
                <a:srgbClr val="DCE6F2"/>
              </a:clrFrom>
              <a:clrTo>
                <a:srgbClr val="DCE6F2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6900904" y="3340575"/>
            <a:ext cx="5270233" cy="919692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4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6" dur="500"/>
                                        <p:tgtEl>
                                          <p:spTgt spid="34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autoUpdateAnimBg="0"/>
      <p:bldP spid="34824" grpId="0" autoUpdateAnimBg="0"/>
      <p:bldP spid="34825" grpId="0" animBg="1" autoUpdateAnimBg="0"/>
      <p:bldP spid="34826" grpId="0" animBg="1" autoUpdateAnimBg="0"/>
      <p:bldP spid="34827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845050" y="516890"/>
            <a:ext cx="4611203" cy="1069837"/>
            <a:chOff x="10033" y="386"/>
            <a:chExt cx="7566" cy="1890"/>
          </a:xfrm>
        </p:grpSpPr>
        <p:pic>
          <p:nvPicPr>
            <p:cNvPr id="11341" name="PA-图片 77" descr="C:\Users\acer\Desktop\6-3.pn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140" y="496"/>
              <a:ext cx="7353" cy="15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矩形 7"/>
            <p:cNvSpPr/>
            <p:nvPr/>
          </p:nvSpPr>
          <p:spPr>
            <a:xfrm>
              <a:off x="10140" y="1331"/>
              <a:ext cx="7459" cy="94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0033" y="515"/>
              <a:ext cx="319" cy="9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4353" y="386"/>
              <a:ext cx="1132" cy="9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p>
              <a:endParaRPr lang="zh-CN" altLang="en-US"/>
            </a:p>
          </p:txBody>
        </p:sp>
      </p:grpSp>
      <p:sp>
        <p:nvSpPr>
          <p:cNvPr id="17" name="PA-圆角矩形 16"/>
          <p:cNvSpPr/>
          <p:nvPr>
            <p:custDataLst>
              <p:tags r:id="rId3"/>
            </p:custDataLst>
          </p:nvPr>
        </p:nvSpPr>
        <p:spPr>
          <a:xfrm>
            <a:off x="7634515" y="267380"/>
            <a:ext cx="4216972" cy="784906"/>
          </a:xfrm>
          <a:prstGeom prst="roundRect">
            <a:avLst/>
          </a:prstGeom>
          <a:solidFill>
            <a:srgbClr val="CCC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844" name="PA-矩形 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47059" y="1495129"/>
            <a:ext cx="281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+mn-lt"/>
                <a:sym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+mn-lt"/>
                <a:sym typeface="宋体" panose="02010600030101010101" pitchFamily="2" charset="-122"/>
              </a:rPr>
              <a:t>3</a:t>
            </a:r>
            <a:r>
              <a:rPr lang="zh-CN" altLang="en-US" sz="2400" b="1" dirty="0">
                <a:latin typeface="+mn-lt"/>
                <a:sym typeface="宋体" panose="02010600030101010101" pitchFamily="2" charset="-122"/>
              </a:rPr>
              <a:t>）求驱动方程。</a:t>
            </a:r>
            <a:endParaRPr lang="zh-CN" altLang="en-US" sz="2400" b="1" dirty="0">
              <a:latin typeface="+mn-lt"/>
              <a:sym typeface="宋体" panose="02010600030101010101" pitchFamily="2" charset="-122"/>
            </a:endParaRPr>
          </a:p>
        </p:txBody>
      </p:sp>
      <p:sp>
        <p:nvSpPr>
          <p:cNvPr id="35848" name="PA-矩形 1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23258" y="3144254"/>
            <a:ext cx="7772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+mn-lt"/>
                <a:sym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+mn-lt"/>
                <a:sym typeface="宋体" panose="02010600030101010101" pitchFamily="2" charset="-122"/>
              </a:rPr>
              <a:t>4</a:t>
            </a:r>
            <a:r>
              <a:rPr lang="zh-CN" altLang="en-US" sz="2400" b="1" dirty="0">
                <a:latin typeface="+mn-lt"/>
                <a:sym typeface="宋体" panose="02010600030101010101" pitchFamily="2" charset="-122"/>
              </a:rPr>
              <a:t>）根据驱动方程和输出方程画出逻辑电路。</a:t>
            </a:r>
            <a:endParaRPr lang="zh-CN" altLang="en-US" sz="2400" b="1" dirty="0">
              <a:latin typeface="+mn-lt"/>
              <a:sym typeface="宋体" panose="02010600030101010101" pitchFamily="2" charset="-122"/>
            </a:endParaRPr>
          </a:p>
        </p:txBody>
      </p:sp>
      <p:graphicFrame>
        <p:nvGraphicFramePr>
          <p:cNvPr id="35850" name="PA-Object 13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1404258" y="3704214"/>
          <a:ext cx="9607796" cy="2102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Visio" r:id="rId7" imgW="5499100" imgH="1231900" progId="Visio.Drawing.11">
                  <p:embed/>
                </p:oleObj>
              </mc:Choice>
              <mc:Fallback>
                <p:oleObj name="Visio" r:id="rId7" imgW="5499100" imgH="1231900" progId="Visio.Drawing.11">
                  <p:embed/>
                  <p:pic>
                    <p:nvPicPr>
                      <p:cNvPr id="0" name="PA-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4258" y="3704214"/>
                        <a:ext cx="9607796" cy="21024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71" name="PA-图片 11" descr="C:\Users\acer\Desktop\22-1.pn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0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47258" y="1981205"/>
            <a:ext cx="3138488" cy="9810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PA-圆角矩形标注 1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060646" y="2924448"/>
            <a:ext cx="1730376" cy="442674"/>
          </a:xfrm>
          <a:prstGeom prst="wedgeRoundRectCallout">
            <a:avLst>
              <a:gd name="adj1" fmla="val -53968"/>
              <a:gd name="adj2" fmla="val 113319"/>
              <a:gd name="adj3" fmla="val 16667"/>
            </a:avLst>
          </a:prstGeom>
          <a:solidFill>
            <a:srgbClr val="CCC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FF0000"/>
                </a:solidFill>
                <a:sym typeface="宋体" panose="02010600030101010101" pitchFamily="2" charset="-122"/>
              </a:rPr>
              <a:t>能否自启动？</a:t>
            </a:r>
            <a:endParaRPr lang="zh-CN" altLang="en-US" sz="2000" b="1" dirty="0">
              <a:solidFill>
                <a:srgbClr val="FF0000"/>
              </a:solidFill>
              <a:sym typeface="宋体" panose="02010600030101010101" pitchFamily="2" charset="-122"/>
            </a:endParaRPr>
          </a:p>
        </p:txBody>
      </p:sp>
      <p:sp>
        <p:nvSpPr>
          <p:cNvPr id="14" name="PA-圆角矩形 1"/>
          <p:cNvSpPr/>
          <p:nvPr>
            <p:custDataLst>
              <p:tags r:id="rId12"/>
            </p:custDataLst>
          </p:nvPr>
        </p:nvSpPr>
        <p:spPr>
          <a:xfrm>
            <a:off x="-348343" y="516695"/>
            <a:ext cx="510902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PA-文本框 5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87090" y="602218"/>
            <a:ext cx="53850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时序电路的手工设计方法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909820" y="516890"/>
            <a:ext cx="2623185" cy="608330"/>
          </a:xfrm>
          <a:prstGeom prst="roundRec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pic>
        <p:nvPicPr>
          <p:cNvPr id="11" name="PA-图片 71" descr="C:\Users\acer\Desktop\21-1.png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813" y="303666"/>
            <a:ext cx="4016375" cy="701675"/>
          </a:xfrm>
          <a:prstGeom prst="rect">
            <a:avLst/>
          </a:prstGeom>
          <a:solidFill>
            <a:srgbClr val="CCCC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5844" grpId="0" autoUpdateAnimBg="0"/>
      <p:bldP spid="35848" grpId="0" autoUpdateAnimBg="0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TextPlaceholder 1"/>
          <p:cNvSpPr>
            <a:spLocks noGrp="1"/>
          </p:cNvSpPr>
          <p:nvPr>
            <p:ph type="body" sz="quarter" idx="10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7.4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计数器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PA-TextPlaceholder 9"/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7.3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时序电路的手工设计方法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PA-TextPlaceholder 10"/>
          <p:cNvSpPr>
            <a:spLocks noGrp="1"/>
          </p:cNvSpPr>
          <p:nvPr>
            <p:ph type="body" sz="quarter" idx="12"/>
            <p:custDataLst>
              <p:tags r:id="rId3"/>
            </p:custDataLst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7.2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时序逻辑电路的手工分析方法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PA-TextPlaceholder 5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7.1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时序逻辑电路的特点与功能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PA-TextPlaceholder 6"/>
          <p:cNvSpPr>
            <a:spLocks noGrp="1"/>
          </p:cNvSpPr>
          <p:nvPr>
            <p:ph type="body" sz="quarter" idx="14"/>
            <p:custDataLst>
              <p:tags r:id="rId5"/>
            </p:custDataLst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7.5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寄存器和移位寄存器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PA-TextPlaceholder 2"/>
          <p:cNvSpPr>
            <a:spLocks noGrp="1"/>
          </p:cNvSpPr>
          <p:nvPr>
            <p:ph type="body" sz="quarter" idx="15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PA-TextPlaceholder 3"/>
          <p:cNvSpPr>
            <a:spLocks noGrp="1"/>
          </p:cNvSpPr>
          <p:nvPr>
            <p:ph type="body" sz="quarter" idx="16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PA-TextPlaceholder 4"/>
          <p:cNvSpPr>
            <a:spLocks noGrp="1"/>
          </p:cNvSpPr>
          <p:nvPr>
            <p:ph type="body" sz="quarter" idx="17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PA-TextPlaceholder 14"/>
          <p:cNvSpPr>
            <a:spLocks noGrp="1"/>
          </p:cNvSpPr>
          <p:nvPr>
            <p:ph type="body" sz="quarter" idx="18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PA-TextPlaceholder 15"/>
          <p:cNvSpPr>
            <a:spLocks noGrp="1"/>
          </p:cNvSpPr>
          <p:nvPr>
            <p:ph type="body" sz="quarter" idx="19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-文本框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70314" y="2250079"/>
            <a:ext cx="8019991" cy="4770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500" b="1" dirty="0">
                <a:sym typeface="宋体" panose="02010600030101010101" pitchFamily="2" charset="-122"/>
              </a:rPr>
              <a:t>用于脉冲的</a:t>
            </a:r>
            <a:r>
              <a:rPr kumimoji="1" lang="zh-CN" altLang="en-US" sz="2500" b="1" dirty="0">
                <a:solidFill>
                  <a:srgbClr val="C00000"/>
                </a:solidFill>
                <a:sym typeface="宋体" panose="02010600030101010101" pitchFamily="2" charset="-122"/>
              </a:rPr>
              <a:t>计数</a:t>
            </a:r>
            <a:r>
              <a:rPr kumimoji="1" lang="zh-CN" altLang="en-US" sz="2500" b="1" dirty="0">
                <a:sym typeface="宋体" panose="02010600030101010101" pitchFamily="2" charset="-122"/>
              </a:rPr>
              <a:t>，还常用于</a:t>
            </a:r>
            <a:r>
              <a:rPr kumimoji="1" lang="zh-CN" altLang="en-US" sz="2500" b="1" dirty="0">
                <a:solidFill>
                  <a:srgbClr val="C00000"/>
                </a:solidFill>
                <a:sym typeface="宋体" panose="02010600030101010101" pitchFamily="2" charset="-122"/>
              </a:rPr>
              <a:t>分频</a:t>
            </a:r>
            <a:r>
              <a:rPr kumimoji="1" lang="zh-CN" altLang="en-US" sz="2500" b="1" dirty="0">
                <a:sym typeface="宋体" panose="02010600030101010101" pitchFamily="2" charset="-122"/>
              </a:rPr>
              <a:t>、</a:t>
            </a:r>
            <a:r>
              <a:rPr kumimoji="1" lang="zh-CN" altLang="en-US" sz="2500" b="1" dirty="0">
                <a:solidFill>
                  <a:srgbClr val="C00000"/>
                </a:solidFill>
                <a:sym typeface="宋体" panose="02010600030101010101" pitchFamily="2" charset="-122"/>
              </a:rPr>
              <a:t>定时</a:t>
            </a:r>
            <a:r>
              <a:rPr kumimoji="1" lang="zh-CN" altLang="en-US" sz="2500" b="1" dirty="0">
                <a:sym typeface="宋体" panose="02010600030101010101" pitchFamily="2" charset="-122"/>
              </a:rPr>
              <a:t>等。 </a:t>
            </a:r>
            <a:endParaRPr kumimoji="1" lang="zh-CN" altLang="en-US" sz="2500" b="1" dirty="0">
              <a:sym typeface="宋体" panose="02010600030101010101" pitchFamily="2" charset="-122"/>
            </a:endParaRPr>
          </a:p>
        </p:txBody>
      </p:sp>
      <p:sp>
        <p:nvSpPr>
          <p:cNvPr id="16" name="PA-文本框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92514" y="3747439"/>
            <a:ext cx="34906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latin typeface="+mn-lt"/>
              </a:rPr>
              <a:t>（</a:t>
            </a:r>
            <a:r>
              <a:rPr kumimoji="1" lang="en-US" altLang="zh-CN" sz="2400" b="1" dirty="0">
                <a:latin typeface="+mn-lt"/>
              </a:rPr>
              <a:t>1</a:t>
            </a:r>
            <a:r>
              <a:rPr kumimoji="1" lang="zh-CN" altLang="en-US" sz="2400" b="1" dirty="0">
                <a:latin typeface="+mn-lt"/>
              </a:rPr>
              <a:t>）按时钟控制方式分</a:t>
            </a:r>
            <a:endParaRPr kumimoji="1" lang="zh-CN" altLang="en-US" sz="2400" b="1" dirty="0">
              <a:latin typeface="+mn-lt"/>
            </a:endParaRPr>
          </a:p>
        </p:txBody>
      </p:sp>
      <p:sp>
        <p:nvSpPr>
          <p:cNvPr id="26" name="PA-圆角矩形 1"/>
          <p:cNvSpPr/>
          <p:nvPr>
            <p:custDataLst>
              <p:tags r:id="rId3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PA-文本框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PA-文本框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26939" y="3010822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计数器的分类</a:t>
            </a:r>
            <a:endParaRPr kumimoji="1" lang="zh-CN" altLang="en-US" sz="2800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PA-AutoShape 32"/>
          <p:cNvSpPr/>
          <p:nvPr>
            <p:custDataLst>
              <p:tags r:id="rId6"/>
            </p:custDataLst>
          </p:nvPr>
        </p:nvSpPr>
        <p:spPr bwMode="auto">
          <a:xfrm>
            <a:off x="2434610" y="4704109"/>
            <a:ext cx="357561" cy="935335"/>
          </a:xfrm>
          <a:prstGeom prst="leftBrace">
            <a:avLst>
              <a:gd name="adj1" fmla="val 29412"/>
              <a:gd name="adj2" fmla="val 50000"/>
            </a:avLst>
          </a:prstGeom>
          <a:noFill/>
          <a:ln w="190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1800" b="1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2" name="PA-文本框 3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50888" y="4456129"/>
            <a:ext cx="2028627" cy="477054"/>
          </a:xfrm>
          <a:prstGeom prst="rect">
            <a:avLst/>
          </a:prstGeom>
          <a:noFill/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kumimoji="1" lang="zh-CN" altLang="en-US" sz="2500" b="1" dirty="0">
                <a:solidFill>
                  <a:srgbClr val="C00000"/>
                </a:solidFill>
              </a:rPr>
              <a:t>异步计数器</a:t>
            </a:r>
            <a:endParaRPr kumimoji="1" lang="zh-CN" altLang="en-US" sz="2500" b="1" dirty="0">
              <a:solidFill>
                <a:srgbClr val="C00000"/>
              </a:solidFill>
            </a:endParaRPr>
          </a:p>
        </p:txBody>
      </p:sp>
      <p:sp>
        <p:nvSpPr>
          <p:cNvPr id="23" name="PA-文本框 3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718005" y="5419613"/>
            <a:ext cx="1828800" cy="477054"/>
          </a:xfrm>
          <a:prstGeom prst="rect">
            <a:avLst/>
          </a:prstGeom>
          <a:noFill/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kumimoji="1" lang="zh-CN" altLang="en-US" sz="2500" b="1" dirty="0">
                <a:solidFill>
                  <a:srgbClr val="C00000"/>
                </a:solidFill>
              </a:rPr>
              <a:t>同步计数器</a:t>
            </a:r>
            <a:endParaRPr kumimoji="1" lang="zh-CN" altLang="en-US" sz="2500" b="1" dirty="0">
              <a:solidFill>
                <a:srgbClr val="C00000"/>
              </a:solidFill>
            </a:endParaRPr>
          </a:p>
        </p:txBody>
      </p:sp>
      <p:sp>
        <p:nvSpPr>
          <p:cNvPr id="28" name="PA-右中括号 27"/>
          <p:cNvSpPr/>
          <p:nvPr>
            <p:custDataLst>
              <p:tags r:id="rId9"/>
            </p:custDataLst>
          </p:nvPr>
        </p:nvSpPr>
        <p:spPr>
          <a:xfrm>
            <a:off x="4546805" y="4704109"/>
            <a:ext cx="229990" cy="946336"/>
          </a:xfrm>
          <a:prstGeom prst="rightBracket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PA-矩形 28"/>
          <p:cNvSpPr/>
          <p:nvPr>
            <p:custDataLst>
              <p:tags r:id="rId10"/>
            </p:custDataLst>
          </p:nvPr>
        </p:nvSpPr>
        <p:spPr>
          <a:xfrm>
            <a:off x="5109993" y="4898081"/>
            <a:ext cx="5444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2400" b="1" kern="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同步计数器比异步计数器的速度快得多</a:t>
            </a:r>
            <a:endParaRPr kumimoji="1" lang="zh-CN" altLang="en-US" sz="2400" b="1" kern="0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" name="PA-文本框 5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26939" y="1639227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计数器的作用</a:t>
            </a:r>
            <a:endParaRPr kumimoji="1" lang="zh-CN" altLang="en-US" sz="2800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utoUpdateAnimBg="0"/>
      <p:bldP spid="13" grpId="0"/>
      <p:bldP spid="20" grpId="0" animBg="1" autoUpdateAnimBg="0"/>
      <p:bldP spid="22" grpId="0"/>
      <p:bldP spid="23" grpId="0"/>
      <p:bldP spid="28" grpId="0" animBg="1"/>
      <p:bldP spid="29" grpId="0"/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AutoShape 32"/>
          <p:cNvSpPr/>
          <p:nvPr>
            <p:custDataLst>
              <p:tags r:id="rId1"/>
            </p:custDataLst>
          </p:nvPr>
        </p:nvSpPr>
        <p:spPr bwMode="auto">
          <a:xfrm>
            <a:off x="2434610" y="3327302"/>
            <a:ext cx="357561" cy="1268515"/>
          </a:xfrm>
          <a:prstGeom prst="leftBrace">
            <a:avLst>
              <a:gd name="adj1" fmla="val 29412"/>
              <a:gd name="adj2" fmla="val 50000"/>
            </a:avLst>
          </a:prstGeom>
          <a:noFill/>
          <a:ln w="190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1800" b="1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" name="PA-文本框 3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18004" y="3079322"/>
            <a:ext cx="2175009" cy="477054"/>
          </a:xfrm>
          <a:prstGeom prst="rect">
            <a:avLst/>
          </a:prstGeom>
          <a:noFill/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zh-CN" altLang="en-US" sz="2500" b="1" dirty="0">
                <a:solidFill>
                  <a:srgbClr val="C00000"/>
                </a:solidFill>
              </a:rPr>
              <a:t>加法计数器</a:t>
            </a:r>
            <a:endParaRPr kumimoji="1" lang="zh-CN" altLang="en-US" sz="2500" b="1" dirty="0">
              <a:solidFill>
                <a:srgbClr val="C00000"/>
              </a:solidFill>
            </a:endParaRPr>
          </a:p>
        </p:txBody>
      </p:sp>
      <p:sp>
        <p:nvSpPr>
          <p:cNvPr id="4" name="PA-文本框 3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718004" y="4354863"/>
            <a:ext cx="3029653" cy="954364"/>
          </a:xfrm>
          <a:prstGeom prst="rect">
            <a:avLst/>
          </a:prstGeom>
          <a:noFill/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kumimoji="1" lang="zh-CN" altLang="en-US" sz="2500" b="1" dirty="0">
                <a:solidFill>
                  <a:srgbClr val="C00000"/>
                </a:solidFill>
              </a:rPr>
              <a:t>加</a:t>
            </a:r>
            <a:r>
              <a:rPr kumimoji="1" lang="en-US" altLang="zh-CN" sz="2500" b="1" dirty="0">
                <a:solidFill>
                  <a:srgbClr val="C00000"/>
                </a:solidFill>
              </a:rPr>
              <a:t>/</a:t>
            </a:r>
            <a:r>
              <a:rPr kumimoji="1" lang="zh-CN" altLang="en-US" sz="2500" b="1" dirty="0">
                <a:solidFill>
                  <a:srgbClr val="C00000"/>
                </a:solidFill>
              </a:rPr>
              <a:t>减法计数器</a:t>
            </a:r>
            <a:endParaRPr kumimoji="1" lang="en-US" altLang="zh-CN" sz="2500" b="1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kumimoji="1" lang="zh-CN" altLang="en-US" sz="2500" b="1" dirty="0">
                <a:solidFill>
                  <a:srgbClr val="C00000"/>
                </a:solidFill>
              </a:rPr>
              <a:t>（又称可逆计数器）</a:t>
            </a:r>
            <a:endParaRPr kumimoji="1" lang="zh-CN" altLang="en-US" sz="2500" b="1" dirty="0">
              <a:solidFill>
                <a:srgbClr val="C00000"/>
              </a:solidFill>
            </a:endParaRPr>
          </a:p>
        </p:txBody>
      </p:sp>
      <p:sp>
        <p:nvSpPr>
          <p:cNvPr id="5" name="PA-文本框 3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718004" y="3717093"/>
            <a:ext cx="1828800" cy="477054"/>
          </a:xfrm>
          <a:prstGeom prst="rect">
            <a:avLst/>
          </a:prstGeom>
          <a:noFill/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zh-CN" altLang="en-US" sz="2500" b="1" dirty="0">
                <a:solidFill>
                  <a:srgbClr val="C00000"/>
                </a:solidFill>
              </a:rPr>
              <a:t>减法计数器</a:t>
            </a:r>
            <a:endParaRPr kumimoji="1" lang="zh-CN" altLang="en-US" sz="2500" b="1" dirty="0">
              <a:solidFill>
                <a:srgbClr val="C00000"/>
              </a:solidFill>
            </a:endParaRPr>
          </a:p>
        </p:txBody>
      </p:sp>
      <p:sp>
        <p:nvSpPr>
          <p:cNvPr id="6" name="PA-矩形 5"/>
          <p:cNvSpPr/>
          <p:nvPr>
            <p:custDataLst>
              <p:tags r:id="rId5"/>
            </p:custDataLst>
          </p:nvPr>
        </p:nvSpPr>
        <p:spPr>
          <a:xfrm>
            <a:off x="5827487" y="3096469"/>
            <a:ext cx="4362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kumimoji="1" lang="zh-CN" altLang="en-US" sz="2400" b="1" kern="0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对计数脉冲作递增计数的电路 </a:t>
            </a:r>
            <a:endParaRPr kumimoji="1" lang="zh-CN" altLang="en-US" sz="2400" b="1" kern="0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PA-矩形 6"/>
          <p:cNvSpPr/>
          <p:nvPr>
            <p:custDataLst>
              <p:tags r:id="rId6"/>
            </p:custDataLst>
          </p:nvPr>
        </p:nvSpPr>
        <p:spPr>
          <a:xfrm>
            <a:off x="5827488" y="3725666"/>
            <a:ext cx="4362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kumimoji="1" lang="zh-CN" altLang="en-US" sz="2400" b="1" kern="0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对计数脉冲作递减计数的电路 </a:t>
            </a:r>
            <a:endParaRPr kumimoji="1" lang="zh-CN" altLang="en-US" sz="2400" b="1" kern="0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PA-矩形 7"/>
          <p:cNvSpPr/>
          <p:nvPr>
            <p:custDataLst>
              <p:tags r:id="rId7"/>
            </p:custDataLst>
          </p:nvPr>
        </p:nvSpPr>
        <p:spPr>
          <a:xfrm>
            <a:off x="5827487" y="4354863"/>
            <a:ext cx="5079999" cy="91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defRPr/>
            </a:pPr>
            <a:r>
              <a:rPr kumimoji="1" lang="zh-CN" altLang="en-US" sz="2400" b="1" kern="0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在加</a:t>
            </a:r>
            <a:r>
              <a:rPr kumimoji="1" lang="en-US" altLang="zh-CN" sz="2400" b="1" kern="0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/</a:t>
            </a:r>
            <a:r>
              <a:rPr kumimoji="1" lang="zh-CN" altLang="en-US" sz="2400" b="1" kern="0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减控制信号作用下，可递增也可递减计数的电路 </a:t>
            </a:r>
            <a:endParaRPr kumimoji="1" lang="zh-CN" altLang="en-US" sz="2400" b="1" kern="0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PA-圆角矩形 1"/>
          <p:cNvSpPr/>
          <p:nvPr>
            <p:custDataLst>
              <p:tags r:id="rId8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PA-文本框 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PA-文本框 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26939" y="1639227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计数器的分类</a:t>
            </a:r>
            <a:endParaRPr kumimoji="1" lang="zh-CN" altLang="en-US" sz="2800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PA-文本框 5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792514" y="2375844"/>
            <a:ext cx="34906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zh-CN" altLang="en-US" sz="2400" b="1" dirty="0">
                <a:latin typeface="+mn-lt"/>
              </a:rPr>
              <a:t>（</a:t>
            </a:r>
            <a:r>
              <a:rPr kumimoji="1" lang="en-US" altLang="zh-CN" sz="2400" b="1" dirty="0">
                <a:latin typeface="+mn-lt"/>
              </a:rPr>
              <a:t>2</a:t>
            </a:r>
            <a:r>
              <a:rPr kumimoji="1" lang="zh-CN" altLang="en-US" sz="2400" b="1" dirty="0">
                <a:latin typeface="+mn-lt"/>
              </a:rPr>
              <a:t>）按计数增减分</a:t>
            </a:r>
            <a:endParaRPr kumimoji="1" lang="zh-CN" altLang="en-US" sz="2400" b="1" dirty="0">
              <a:latin typeface="+mn-lt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3" grpId="0"/>
      <p:bldP spid="4" grpId="0"/>
      <p:bldP spid="5" grpId="0"/>
      <p:bldP spid="6" grpId="0"/>
      <p:bldP spid="7" grpId="0"/>
      <p:bldP spid="8" grpId="0"/>
      <p:bldP spid="25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-AutoShape 32"/>
          <p:cNvSpPr/>
          <p:nvPr>
            <p:custDataLst>
              <p:tags r:id="rId1"/>
            </p:custDataLst>
          </p:nvPr>
        </p:nvSpPr>
        <p:spPr bwMode="auto">
          <a:xfrm>
            <a:off x="2434610" y="3344449"/>
            <a:ext cx="357561" cy="1268515"/>
          </a:xfrm>
          <a:prstGeom prst="leftBrace">
            <a:avLst>
              <a:gd name="adj1" fmla="val 29412"/>
              <a:gd name="adj2" fmla="val 50000"/>
            </a:avLst>
          </a:prstGeom>
          <a:noFill/>
          <a:ln w="190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1800" b="1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0" name="PA-文本框 3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18004" y="3096469"/>
            <a:ext cx="2100738" cy="477054"/>
          </a:xfrm>
          <a:prstGeom prst="rect">
            <a:avLst/>
          </a:prstGeom>
          <a:noFill/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zh-CN" altLang="en-US" sz="2500" b="1" dirty="0">
                <a:solidFill>
                  <a:srgbClr val="C00000"/>
                </a:solidFill>
              </a:rPr>
              <a:t>二进制计数器</a:t>
            </a:r>
            <a:endParaRPr kumimoji="1" lang="zh-CN" altLang="en-US" sz="2500" b="1" dirty="0">
              <a:solidFill>
                <a:srgbClr val="C00000"/>
              </a:solidFill>
            </a:endParaRPr>
          </a:p>
        </p:txBody>
      </p:sp>
      <p:sp>
        <p:nvSpPr>
          <p:cNvPr id="11" name="PA-文本框 3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718004" y="4372010"/>
            <a:ext cx="3215868" cy="971484"/>
          </a:xfrm>
          <a:prstGeom prst="rect">
            <a:avLst/>
          </a:prstGeom>
          <a:noFill/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kumimoji="1" lang="zh-CN" altLang="en-US" sz="2500" b="1" dirty="0">
                <a:solidFill>
                  <a:srgbClr val="C00000"/>
                </a:solidFill>
                <a:latin typeface="+mn-lt"/>
              </a:rPr>
              <a:t>任意进制计数器</a:t>
            </a:r>
            <a:endParaRPr kumimoji="1" lang="zh-CN" altLang="en-US" sz="2500" b="1" dirty="0">
              <a:solidFill>
                <a:srgbClr val="C00000"/>
              </a:solidFill>
              <a:latin typeface="+mn-l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kumimoji="1" lang="en-US" altLang="zh-CN" sz="2500" b="1" dirty="0">
                <a:solidFill>
                  <a:srgbClr val="C00000"/>
                </a:solidFill>
                <a:latin typeface="+mn-lt"/>
              </a:rPr>
              <a:t>(</a:t>
            </a:r>
            <a:r>
              <a:rPr kumimoji="1" lang="zh-CN" altLang="en-US" sz="2500" b="1" dirty="0">
                <a:solidFill>
                  <a:srgbClr val="C00000"/>
                </a:solidFill>
                <a:latin typeface="+mn-lt"/>
              </a:rPr>
              <a:t>又称 </a:t>
            </a:r>
            <a:r>
              <a:rPr kumimoji="1" lang="en-US" altLang="zh-CN" sz="2500" b="1" dirty="0">
                <a:solidFill>
                  <a:srgbClr val="C00000"/>
                </a:solidFill>
                <a:latin typeface="+mn-lt"/>
              </a:rPr>
              <a:t>N </a:t>
            </a:r>
            <a:r>
              <a:rPr kumimoji="1" lang="zh-CN" altLang="en-US" sz="2500" b="1" dirty="0">
                <a:solidFill>
                  <a:srgbClr val="C00000"/>
                </a:solidFill>
                <a:latin typeface="+mn-lt"/>
              </a:rPr>
              <a:t>进制计数器</a:t>
            </a:r>
            <a:r>
              <a:rPr kumimoji="1" lang="en-US" altLang="zh-CN" sz="2500" b="1" dirty="0">
                <a:solidFill>
                  <a:srgbClr val="C00000"/>
                </a:solidFill>
                <a:latin typeface="+mn-lt"/>
              </a:rPr>
              <a:t>)</a:t>
            </a:r>
            <a:endParaRPr kumimoji="1" lang="en-US" altLang="zh-CN" sz="25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2" name="PA-文本框 3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718004" y="3734240"/>
            <a:ext cx="2311196" cy="477054"/>
          </a:xfrm>
          <a:prstGeom prst="rect">
            <a:avLst/>
          </a:prstGeom>
          <a:noFill/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zh-CN" altLang="en-US" sz="2500" b="1" dirty="0">
                <a:solidFill>
                  <a:srgbClr val="C00000"/>
                </a:solidFill>
              </a:rPr>
              <a:t>十进制计数器</a:t>
            </a:r>
            <a:endParaRPr kumimoji="1" lang="zh-CN" altLang="en-US" sz="2500" b="1" dirty="0">
              <a:solidFill>
                <a:srgbClr val="C00000"/>
              </a:solidFill>
            </a:endParaRPr>
          </a:p>
        </p:txBody>
      </p:sp>
      <p:sp>
        <p:nvSpPr>
          <p:cNvPr id="13" name="PA-矩形 12"/>
          <p:cNvSpPr/>
          <p:nvPr>
            <p:custDataLst>
              <p:tags r:id="rId5"/>
            </p:custDataLst>
          </p:nvPr>
        </p:nvSpPr>
        <p:spPr>
          <a:xfrm>
            <a:off x="5827487" y="3113616"/>
            <a:ext cx="5290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kumimoji="1" lang="zh-CN" altLang="en-US" sz="2400" b="1" kern="0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按二进制数运算规律进行计数的电路 </a:t>
            </a:r>
            <a:endParaRPr kumimoji="1" lang="zh-CN" altLang="en-US" sz="2400" b="1" kern="0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PA-矩形 13"/>
          <p:cNvSpPr/>
          <p:nvPr>
            <p:custDataLst>
              <p:tags r:id="rId6"/>
            </p:custDataLst>
          </p:nvPr>
        </p:nvSpPr>
        <p:spPr>
          <a:xfrm>
            <a:off x="5827488" y="3742813"/>
            <a:ext cx="5290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kumimoji="1" lang="zh-CN" altLang="en-US" sz="2400" b="1" kern="0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按十进制数运算规律进行计数的电路 </a:t>
            </a:r>
            <a:endParaRPr kumimoji="1" lang="zh-CN" altLang="en-US" sz="2400" b="1" kern="0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PA-矩形 14"/>
          <p:cNvSpPr/>
          <p:nvPr>
            <p:custDataLst>
              <p:tags r:id="rId7"/>
            </p:custDataLst>
          </p:nvPr>
        </p:nvSpPr>
        <p:spPr>
          <a:xfrm>
            <a:off x="5827487" y="4372010"/>
            <a:ext cx="5769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kumimoji="1" lang="zh-CN" altLang="en-US" sz="2400" b="1" kern="0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二进制和十进制以外的计数器 </a:t>
            </a:r>
            <a:endParaRPr kumimoji="1" lang="zh-CN" altLang="en-US" sz="2400" b="1" kern="0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PA-圆角矩形 1"/>
          <p:cNvSpPr/>
          <p:nvPr>
            <p:custDataLst>
              <p:tags r:id="rId8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PA-文本框 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PA-文本框 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26939" y="1639227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计数器的分类</a:t>
            </a:r>
            <a:endParaRPr kumimoji="1" lang="zh-CN" altLang="en-US" sz="2800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PA-文本框 5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792514" y="2375844"/>
            <a:ext cx="34906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zh-CN" altLang="en-US" sz="2400" b="1" dirty="0">
                <a:latin typeface="+mn-lt"/>
              </a:rPr>
              <a:t>（</a:t>
            </a:r>
            <a:r>
              <a:rPr kumimoji="1" lang="en-US" altLang="zh-CN" sz="2400" b="1" dirty="0">
                <a:latin typeface="+mn-lt"/>
              </a:rPr>
              <a:t>3</a:t>
            </a:r>
            <a:r>
              <a:rPr kumimoji="1" lang="zh-CN" altLang="en-US" sz="2400" b="1" dirty="0">
                <a:latin typeface="+mn-lt"/>
              </a:rPr>
              <a:t>）按计数进制分</a:t>
            </a:r>
            <a:endParaRPr kumimoji="1" lang="zh-CN" altLang="en-US" sz="2400" b="1" dirty="0">
              <a:latin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/>
      <p:bldP spid="11" grpId="0"/>
      <p:bldP spid="12" grpId="0"/>
      <p:bldP spid="13" grpId="0"/>
      <p:bldP spid="14" grpId="0"/>
      <p:bldP spid="15" grpId="0"/>
      <p:bldP spid="24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A-矩形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81200" y="549275"/>
            <a:ext cx="8229600" cy="8842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eaLnBrk="1" hangingPunct="1">
              <a:defRPr/>
            </a:pPr>
            <a:endParaRPr lang="zh-CN" altLang="en-US" sz="1400" kern="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/>
              <a:ea typeface="楷体_GB2312"/>
              <a:cs typeface="+mj-cs"/>
            </a:endParaRPr>
          </a:p>
        </p:txBody>
      </p:sp>
      <p:grpSp>
        <p:nvGrpSpPr>
          <p:cNvPr id="2" name="PA-组合 3"/>
          <p:cNvGrpSpPr/>
          <p:nvPr>
            <p:custDataLst>
              <p:tags r:id="rId2"/>
            </p:custDataLst>
          </p:nvPr>
        </p:nvGrpSpPr>
        <p:grpSpPr bwMode="auto">
          <a:xfrm>
            <a:off x="1128713" y="2321609"/>
            <a:ext cx="3949700" cy="4016375"/>
            <a:chOff x="904" y="1536"/>
            <a:chExt cx="2488" cy="2530"/>
          </a:xfrm>
        </p:grpSpPr>
        <p:sp>
          <p:nvSpPr>
            <p:cNvPr id="128" name="PA-矩形 4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832" y="1766"/>
              <a:ext cx="560" cy="2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0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129" name="PA-矩形 5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304" y="1766"/>
              <a:ext cx="528" cy="2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1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130" name="PA-矩形 6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758" y="1766"/>
              <a:ext cx="546" cy="2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2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131" name="PA-矩形 7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758" y="1536"/>
              <a:ext cx="1634" cy="2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zh-CN" altLang="en-US" sz="2400" b="1" kern="0">
                  <a:solidFill>
                    <a:sysClr val="windowText" lastClr="000000"/>
                  </a:solidFill>
                </a:rPr>
                <a:t>计  数 器  状  态</a:t>
              </a:r>
              <a:endParaRPr kumimoji="1" lang="zh-CN" altLang="en-US" sz="24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2" name="PA-矩形 8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904" y="1536"/>
              <a:ext cx="854" cy="46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  <a:defRPr/>
              </a:pPr>
              <a:r>
                <a:rPr kumimoji="1" lang="zh-CN" altLang="en-US" sz="2400" b="1" kern="0">
                  <a:solidFill>
                    <a:sysClr val="windowText" lastClr="000000"/>
                  </a:solidFill>
                </a:rPr>
                <a:t>计数顺序</a:t>
              </a:r>
              <a:endParaRPr kumimoji="1" lang="zh-CN" altLang="en-US" sz="24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3" name="PA-Line 9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904" y="1536"/>
              <a:ext cx="2488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4" name="PA-Line 10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>
              <a:off x="904" y="1536"/>
              <a:ext cx="0" cy="253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5" name="PA-Line 11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1758" y="1536"/>
              <a:ext cx="0" cy="253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6" name="PA-Line 12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>
              <a:off x="3392" y="1536"/>
              <a:ext cx="0" cy="253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7" name="PA-Line 13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1758" y="1766"/>
              <a:ext cx="163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8" name="PA-Line 14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904" y="1996"/>
              <a:ext cx="248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9" name="PA-Line 15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>
              <a:off x="904" y="4066"/>
              <a:ext cx="2488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PA-组合 16"/>
          <p:cNvGrpSpPr/>
          <p:nvPr>
            <p:custDataLst>
              <p:tags r:id="rId15"/>
            </p:custDataLst>
          </p:nvPr>
        </p:nvGrpSpPr>
        <p:grpSpPr bwMode="auto">
          <a:xfrm>
            <a:off x="2484439" y="5972859"/>
            <a:ext cx="2593975" cy="365125"/>
            <a:chOff x="1758" y="3836"/>
            <a:chExt cx="1634" cy="230"/>
          </a:xfrm>
        </p:grpSpPr>
        <p:sp>
          <p:nvSpPr>
            <p:cNvPr id="45166" name="PA-矩形 17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832" y="3836"/>
              <a:ext cx="56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400" b="1">
                <a:solidFill>
                  <a:srgbClr val="00528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67" name="PA-矩形 18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304" y="3836"/>
              <a:ext cx="5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400" b="1">
                <a:solidFill>
                  <a:srgbClr val="00528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68" name="PA-矩形 19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758" y="3836"/>
              <a:ext cx="54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400" b="1">
                <a:solidFill>
                  <a:srgbClr val="005286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44" name="PA-矩形 20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128714" y="5972859"/>
            <a:ext cx="13557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zh-CN" sz="2400" b="1" dirty="0">
                <a:solidFill>
                  <a:srgbClr val="005286"/>
                </a:solidFill>
                <a:latin typeface="Times New Roman" panose="02020603050405020304" pitchFamily="18" charset="0"/>
              </a:rPr>
              <a:t>8</a:t>
            </a:r>
            <a:endParaRPr kumimoji="1" lang="en-US" altLang="zh-CN" sz="2400" b="1" dirty="0">
              <a:solidFill>
                <a:srgbClr val="005286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" name="PA-组合 21"/>
          <p:cNvGrpSpPr/>
          <p:nvPr>
            <p:custDataLst>
              <p:tags r:id="rId20"/>
            </p:custDataLst>
          </p:nvPr>
        </p:nvGrpSpPr>
        <p:grpSpPr bwMode="auto">
          <a:xfrm>
            <a:off x="2484439" y="5607734"/>
            <a:ext cx="2593975" cy="365125"/>
            <a:chOff x="1758" y="3606"/>
            <a:chExt cx="1634" cy="230"/>
          </a:xfrm>
        </p:grpSpPr>
        <p:sp>
          <p:nvSpPr>
            <p:cNvPr id="45163" name="PA-矩形 22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832" y="3606"/>
              <a:ext cx="56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64" name="PA-矩形 23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304" y="3606"/>
              <a:ext cx="5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65" name="PA-矩形 24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758" y="3606"/>
              <a:ext cx="54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49" name="PA-矩形 25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128714" y="5607734"/>
            <a:ext cx="13557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7</a:t>
            </a:r>
            <a:endParaRPr kumimoji="1"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" name="PA-组合 26"/>
          <p:cNvGrpSpPr/>
          <p:nvPr>
            <p:custDataLst>
              <p:tags r:id="rId25"/>
            </p:custDataLst>
          </p:nvPr>
        </p:nvGrpSpPr>
        <p:grpSpPr bwMode="auto">
          <a:xfrm>
            <a:off x="2484439" y="5242609"/>
            <a:ext cx="2593975" cy="365125"/>
            <a:chOff x="1758" y="3376"/>
            <a:chExt cx="1634" cy="230"/>
          </a:xfrm>
        </p:grpSpPr>
        <p:sp>
          <p:nvSpPr>
            <p:cNvPr id="45160" name="PA-矩形 27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2832" y="3376"/>
              <a:ext cx="56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61" name="PA-矩形 28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2304" y="3376"/>
              <a:ext cx="5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62" name="PA-矩形 29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758" y="3376"/>
              <a:ext cx="54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54" name="PA-矩形 30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128714" y="5242609"/>
            <a:ext cx="13557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6</a:t>
            </a:r>
            <a:endParaRPr kumimoji="1"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" name="PA-组合 31"/>
          <p:cNvGrpSpPr/>
          <p:nvPr>
            <p:custDataLst>
              <p:tags r:id="rId30"/>
            </p:custDataLst>
          </p:nvPr>
        </p:nvGrpSpPr>
        <p:grpSpPr bwMode="auto">
          <a:xfrm>
            <a:off x="2484439" y="4877484"/>
            <a:ext cx="2593975" cy="365125"/>
            <a:chOff x="1758" y="3146"/>
            <a:chExt cx="1634" cy="230"/>
          </a:xfrm>
        </p:grpSpPr>
        <p:sp>
          <p:nvSpPr>
            <p:cNvPr id="45157" name="PA-矩形 32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832" y="3146"/>
              <a:ext cx="56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58" name="PA-矩形 33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304" y="3146"/>
              <a:ext cx="5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59" name="PA-矩形 34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758" y="3146"/>
              <a:ext cx="54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59" name="PA-矩形 35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1128714" y="4877484"/>
            <a:ext cx="13557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endParaRPr kumimoji="1"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" name="PA-组合 36"/>
          <p:cNvGrpSpPr/>
          <p:nvPr>
            <p:custDataLst>
              <p:tags r:id="rId35"/>
            </p:custDataLst>
          </p:nvPr>
        </p:nvGrpSpPr>
        <p:grpSpPr bwMode="auto">
          <a:xfrm>
            <a:off x="2484439" y="4512359"/>
            <a:ext cx="2593975" cy="365125"/>
            <a:chOff x="1758" y="2916"/>
            <a:chExt cx="1634" cy="230"/>
          </a:xfrm>
        </p:grpSpPr>
        <p:sp>
          <p:nvSpPr>
            <p:cNvPr id="45154" name="PA-矩形 37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832" y="2916"/>
              <a:ext cx="56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55" name="PA-矩形 38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304" y="2916"/>
              <a:ext cx="5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56" name="PA-矩形 39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1758" y="2916"/>
              <a:ext cx="54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64" name="PA-矩形 40"/>
          <p:cNvSpPr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1128714" y="4512359"/>
            <a:ext cx="13557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kumimoji="1"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8" name="PA-组合 41"/>
          <p:cNvGrpSpPr/>
          <p:nvPr>
            <p:custDataLst>
              <p:tags r:id="rId40"/>
            </p:custDataLst>
          </p:nvPr>
        </p:nvGrpSpPr>
        <p:grpSpPr bwMode="auto">
          <a:xfrm>
            <a:off x="2484439" y="4147234"/>
            <a:ext cx="2593975" cy="365125"/>
            <a:chOff x="1758" y="2686"/>
            <a:chExt cx="1634" cy="230"/>
          </a:xfrm>
        </p:grpSpPr>
        <p:sp>
          <p:nvSpPr>
            <p:cNvPr id="45151" name="PA-矩形 42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832" y="2686"/>
              <a:ext cx="56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52" name="PA-矩形 43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304" y="2686"/>
              <a:ext cx="5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53" name="PA-矩形 44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1758" y="2686"/>
              <a:ext cx="54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69" name="PA-矩形 45"/>
          <p:cNvSpPr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1128714" y="4147234"/>
            <a:ext cx="13557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kumimoji="1"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9" name="PA-组合 46"/>
          <p:cNvGrpSpPr/>
          <p:nvPr>
            <p:custDataLst>
              <p:tags r:id="rId45"/>
            </p:custDataLst>
          </p:nvPr>
        </p:nvGrpSpPr>
        <p:grpSpPr bwMode="auto">
          <a:xfrm>
            <a:off x="2484439" y="3782109"/>
            <a:ext cx="2593975" cy="365125"/>
            <a:chOff x="1758" y="2456"/>
            <a:chExt cx="1634" cy="230"/>
          </a:xfrm>
        </p:grpSpPr>
        <p:sp>
          <p:nvSpPr>
            <p:cNvPr id="45148" name="PA-矩形 47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2832" y="2456"/>
              <a:ext cx="56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49" name="PA-矩形 48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2304" y="2456"/>
              <a:ext cx="5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50" name="PA-矩形 49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1758" y="2456"/>
              <a:ext cx="54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74" name="PA-矩形 50"/>
          <p:cNvSpPr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1128714" y="3782109"/>
            <a:ext cx="13557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0" name="PA-组合 51"/>
          <p:cNvGrpSpPr/>
          <p:nvPr>
            <p:custDataLst>
              <p:tags r:id="rId50"/>
            </p:custDataLst>
          </p:nvPr>
        </p:nvGrpSpPr>
        <p:grpSpPr bwMode="auto">
          <a:xfrm>
            <a:off x="2484439" y="3404284"/>
            <a:ext cx="2593975" cy="365125"/>
            <a:chOff x="1758" y="2226"/>
            <a:chExt cx="1634" cy="230"/>
          </a:xfrm>
        </p:grpSpPr>
        <p:sp>
          <p:nvSpPr>
            <p:cNvPr id="45145" name="PA-矩形 52"/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2832" y="2226"/>
              <a:ext cx="56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46" name="PA-矩形 53"/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2304" y="2226"/>
              <a:ext cx="5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47" name="PA-矩形 54"/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1758" y="2226"/>
              <a:ext cx="54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79" name="PA-矩形 55"/>
          <p:cNvSpPr>
            <a:spLocks noChangeArrowheads="1"/>
          </p:cNvSpPr>
          <p:nvPr>
            <p:custDataLst>
              <p:tags r:id="rId54"/>
            </p:custDataLst>
          </p:nvPr>
        </p:nvSpPr>
        <p:spPr bwMode="auto">
          <a:xfrm>
            <a:off x="1128714" y="3416984"/>
            <a:ext cx="13557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kumimoji="1"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1" name="PA-组合 56"/>
          <p:cNvGrpSpPr/>
          <p:nvPr>
            <p:custDataLst>
              <p:tags r:id="rId55"/>
            </p:custDataLst>
          </p:nvPr>
        </p:nvGrpSpPr>
        <p:grpSpPr bwMode="auto">
          <a:xfrm>
            <a:off x="2484439" y="3051859"/>
            <a:ext cx="2593975" cy="365125"/>
            <a:chOff x="1758" y="1996"/>
            <a:chExt cx="1634" cy="230"/>
          </a:xfrm>
        </p:grpSpPr>
        <p:sp>
          <p:nvSpPr>
            <p:cNvPr id="45142" name="PA-矩形 57"/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2832" y="1996"/>
              <a:ext cx="56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400" b="1">
                <a:solidFill>
                  <a:srgbClr val="00528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43" name="PA-矩形 58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2304" y="1996"/>
              <a:ext cx="5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400" b="1">
                <a:solidFill>
                  <a:srgbClr val="00528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44" name="PA-矩形 59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1758" y="1996"/>
              <a:ext cx="54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400" b="1">
                <a:solidFill>
                  <a:srgbClr val="005286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84" name="PA-矩形 60"/>
          <p:cNvSpPr>
            <a:spLocks noChangeArrowheads="1"/>
          </p:cNvSpPr>
          <p:nvPr>
            <p:custDataLst>
              <p:tags r:id="rId59"/>
            </p:custDataLst>
          </p:nvPr>
        </p:nvSpPr>
        <p:spPr bwMode="auto">
          <a:xfrm>
            <a:off x="1128714" y="3051859"/>
            <a:ext cx="13557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zh-CN" sz="2400" b="1" dirty="0">
                <a:solidFill>
                  <a:srgbClr val="005286"/>
                </a:solidFill>
                <a:latin typeface="Times New Roman" panose="02020603050405020304" pitchFamily="18" charset="0"/>
              </a:rPr>
              <a:t>0</a:t>
            </a:r>
            <a:endParaRPr kumimoji="1" lang="en-US" altLang="zh-CN" sz="2400" b="1" dirty="0">
              <a:solidFill>
                <a:srgbClr val="00528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5" name="PA-文本框 61" descr="再生纸"/>
          <p:cNvSpPr txBox="1">
            <a:spLocks noChangeArrowheads="1"/>
          </p:cNvSpPr>
          <p:nvPr>
            <p:custDataLst>
              <p:tags r:id="rId60"/>
            </p:custDataLst>
          </p:nvPr>
        </p:nvSpPr>
        <p:spPr bwMode="auto">
          <a:xfrm>
            <a:off x="1382713" y="1269096"/>
            <a:ext cx="3225800" cy="83026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二进制加法计数器</a:t>
            </a:r>
            <a:br>
              <a:rPr kumimoji="1" lang="zh-CN" altLang="en-US" sz="2400" b="1" dirty="0">
                <a:solidFill>
                  <a:srgbClr val="005286"/>
                </a:solidFill>
                <a:latin typeface="Times New Roman" panose="02020603050405020304" pitchFamily="18" charset="0"/>
              </a:rPr>
            </a:b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计数规律举例</a:t>
            </a:r>
            <a:endParaRPr kumimoji="1"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187" name="PA-文本框 63" descr="再生纸"/>
          <p:cNvSpPr txBox="1">
            <a:spLocks noChangeArrowheads="1"/>
          </p:cNvSpPr>
          <p:nvPr>
            <p:custDataLst>
              <p:tags r:id="rId61"/>
            </p:custDataLst>
          </p:nvPr>
        </p:nvSpPr>
        <p:spPr bwMode="auto">
          <a:xfrm>
            <a:off x="5573713" y="1289734"/>
            <a:ext cx="3225800" cy="83026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buFontTx/>
              <a:buNone/>
              <a:defRPr kumimoji="1" sz="2400" b="1">
                <a:solidFill>
                  <a:srgbClr val="00528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C00000"/>
                </a:solidFill>
              </a:rPr>
              <a:t>二进制减法计数器</a:t>
            </a:r>
            <a:br>
              <a:rPr lang="zh-CN" altLang="en-US" dirty="0"/>
            </a:br>
            <a:r>
              <a:rPr lang="zh-CN" altLang="en-US" dirty="0">
                <a:solidFill>
                  <a:schemeClr val="tx1"/>
                </a:solidFill>
              </a:rPr>
              <a:t>计数规律举例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9" name="PA-矩形 65"/>
          <p:cNvSpPr>
            <a:spLocks noChangeArrowheads="1"/>
          </p:cNvSpPr>
          <p:nvPr>
            <p:custDataLst>
              <p:tags r:id="rId62"/>
            </p:custDataLst>
          </p:nvPr>
        </p:nvSpPr>
        <p:spPr bwMode="auto">
          <a:xfrm>
            <a:off x="5363682" y="3436033"/>
            <a:ext cx="3769201" cy="330200"/>
          </a:xfrm>
          <a:prstGeom prst="roundRect">
            <a:avLst/>
          </a:prstGeom>
          <a:solidFill>
            <a:srgbClr val="FFFF00"/>
          </a:solidFill>
          <a:ln w="28575" cap="flat" cmpd="sng" algn="ctr">
            <a:solidFill>
              <a:srgbClr val="00528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grpSp>
        <p:nvGrpSpPr>
          <p:cNvPr id="12" name="PA-组合 67"/>
          <p:cNvGrpSpPr/>
          <p:nvPr>
            <p:custDataLst>
              <p:tags r:id="rId63"/>
            </p:custDataLst>
          </p:nvPr>
        </p:nvGrpSpPr>
        <p:grpSpPr bwMode="auto">
          <a:xfrm>
            <a:off x="5259388" y="2320022"/>
            <a:ext cx="3949700" cy="4016375"/>
            <a:chOff x="2961" y="1113"/>
            <a:chExt cx="2488" cy="2530"/>
          </a:xfrm>
        </p:grpSpPr>
        <p:grpSp>
          <p:nvGrpSpPr>
            <p:cNvPr id="45084" name="Group 68"/>
            <p:cNvGrpSpPr/>
            <p:nvPr/>
          </p:nvGrpSpPr>
          <p:grpSpPr bwMode="auto">
            <a:xfrm>
              <a:off x="2961" y="1113"/>
              <a:ext cx="2488" cy="2530"/>
              <a:chOff x="904" y="1536"/>
              <a:chExt cx="2488" cy="2530"/>
            </a:xfrm>
          </p:grpSpPr>
          <p:sp>
            <p:nvSpPr>
              <p:cNvPr id="238" name="PA-矩形 69"/>
              <p:cNvSpPr>
                <a:spLocks noChangeArrowheads="1"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2832" y="1766"/>
                <a:ext cx="560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lIns="0" tIns="0" rIns="0" bIns="0"/>
              <a:lstStyle/>
              <a:p>
                <a:pPr algn="ctr">
                  <a:defRPr/>
                </a:pPr>
                <a:r>
                  <a:rPr kumimoji="1" lang="en-US" altLang="zh-CN" sz="2400" b="1" i="1" kern="0">
                    <a:solidFill>
                      <a:sysClr val="windowText" lastClr="000000"/>
                    </a:solidFill>
                  </a:rPr>
                  <a:t>Q</a:t>
                </a:r>
                <a:r>
                  <a:rPr kumimoji="1" lang="en-US" altLang="zh-CN" sz="2400" b="1" kern="0" baseline="-25000">
                    <a:solidFill>
                      <a:sysClr val="windowText" lastClr="000000"/>
                    </a:solidFill>
                  </a:rPr>
                  <a:t>0</a:t>
                </a:r>
                <a:endParaRPr kumimoji="1" lang="en-US" altLang="zh-CN" sz="2400" b="1" kern="0" baseline="-250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9" name="PA-矩形 70"/>
              <p:cNvSpPr>
                <a:spLocks noChangeArrowheads="1"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2304" y="1766"/>
                <a:ext cx="528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lIns="0" tIns="0" rIns="0" bIns="0"/>
              <a:lstStyle/>
              <a:p>
                <a:pPr algn="ctr">
                  <a:defRPr/>
                </a:pPr>
                <a:r>
                  <a:rPr kumimoji="1" lang="en-US" altLang="zh-CN" sz="2400" b="1" i="1" kern="0">
                    <a:solidFill>
                      <a:sysClr val="windowText" lastClr="000000"/>
                    </a:solidFill>
                  </a:rPr>
                  <a:t>Q</a:t>
                </a:r>
                <a:r>
                  <a:rPr kumimoji="1" lang="en-US" altLang="zh-CN" sz="2400" b="1" kern="0" baseline="-25000">
                    <a:solidFill>
                      <a:sysClr val="windowText" lastClr="000000"/>
                    </a:solidFill>
                  </a:rPr>
                  <a:t>1</a:t>
                </a:r>
                <a:endParaRPr kumimoji="1" lang="en-US" altLang="zh-CN" sz="2400" b="1" kern="0" baseline="-250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0" name="PA-矩形 71"/>
              <p:cNvSpPr>
                <a:spLocks noChangeArrowheads="1"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1758" y="1766"/>
                <a:ext cx="546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lIns="0" tIns="0" rIns="0" bIns="0"/>
              <a:lstStyle/>
              <a:p>
                <a:pPr algn="ctr">
                  <a:defRPr/>
                </a:pPr>
                <a:r>
                  <a:rPr kumimoji="1" lang="en-US" altLang="zh-CN" sz="2400" b="1" i="1" kern="0">
                    <a:solidFill>
                      <a:sysClr val="windowText" lastClr="000000"/>
                    </a:solidFill>
                  </a:rPr>
                  <a:t>Q</a:t>
                </a:r>
                <a:r>
                  <a:rPr kumimoji="1" lang="en-US" altLang="zh-CN" sz="2400" b="1" kern="0" baseline="-25000">
                    <a:solidFill>
                      <a:sysClr val="windowText" lastClr="000000"/>
                    </a:solidFill>
                  </a:rPr>
                  <a:t>2</a:t>
                </a:r>
                <a:endParaRPr kumimoji="1" lang="en-US" altLang="zh-CN" sz="2400" b="1" kern="0" baseline="-250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1" name="PA-矩形 72"/>
              <p:cNvSpPr>
                <a:spLocks noChangeArrowheads="1"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1758" y="1536"/>
                <a:ext cx="163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lIns="0" tIns="0" rIns="0" bIns="0"/>
              <a:lstStyle/>
              <a:p>
                <a:pPr algn="ctr">
                  <a:defRPr/>
                </a:pPr>
                <a:r>
                  <a:rPr kumimoji="1" lang="zh-CN" altLang="en-US" sz="2400" b="1" kern="0">
                    <a:solidFill>
                      <a:sysClr val="windowText" lastClr="000000"/>
                    </a:solidFill>
                  </a:rPr>
                  <a:t>计   数   状   态</a:t>
                </a:r>
                <a:endParaRPr kumimoji="1" lang="zh-CN" altLang="en-US" sz="2400" b="1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2" name="PA-矩形 73"/>
              <p:cNvSpPr>
                <a:spLocks noChangeArrowheads="1"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904" y="1536"/>
                <a:ext cx="854" cy="4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lIns="0" tIns="0" rIns="0" bIns="0"/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kumimoji="1" lang="zh-CN" altLang="en-US" sz="2400" b="1" kern="0">
                    <a:solidFill>
                      <a:sysClr val="windowText" lastClr="000000"/>
                    </a:solidFill>
                  </a:rPr>
                  <a:t>计数顺序</a:t>
                </a:r>
                <a:endParaRPr kumimoji="1" lang="zh-CN" altLang="en-US" sz="2400" b="1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3" name="PA-Line 74"/>
              <p:cNvSpPr>
                <a:spLocks noChangeShapeType="1"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904" y="1536"/>
                <a:ext cx="2488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4" name="PA-Line 75"/>
              <p:cNvSpPr>
                <a:spLocks noChangeShapeType="1"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904" y="1536"/>
                <a:ext cx="0" cy="253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5" name="PA-Line 76"/>
              <p:cNvSpPr>
                <a:spLocks noChangeShapeType="1"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1758" y="1536"/>
                <a:ext cx="0" cy="253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6" name="PA-Line 77"/>
              <p:cNvSpPr>
                <a:spLocks noChangeShapeType="1"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3392" y="1536"/>
                <a:ext cx="0" cy="253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7" name="PA-Line 78"/>
              <p:cNvSpPr>
                <a:spLocks noChangeShapeType="1"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1758" y="1766"/>
                <a:ext cx="163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8" name="PA-Line 79"/>
              <p:cNvSpPr>
                <a:spLocks noChangeShapeType="1"/>
              </p:cNvSpPr>
              <p:nvPr>
                <p:custDataLst>
                  <p:tags r:id="rId74"/>
                </p:custDataLst>
              </p:nvPr>
            </p:nvSpPr>
            <p:spPr bwMode="auto">
              <a:xfrm>
                <a:off x="904" y="1996"/>
                <a:ext cx="248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9" name="PA-Line 80"/>
              <p:cNvSpPr>
                <a:spLocks noChangeShapeType="1"/>
              </p:cNvSpPr>
              <p:nvPr>
                <p:custDataLst>
                  <p:tags r:id="rId75"/>
                </p:custDataLst>
              </p:nvPr>
            </p:nvSpPr>
            <p:spPr bwMode="auto">
              <a:xfrm>
                <a:off x="904" y="4066"/>
                <a:ext cx="2488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45085" name="Group 81"/>
            <p:cNvGrpSpPr/>
            <p:nvPr/>
          </p:nvGrpSpPr>
          <p:grpSpPr bwMode="auto">
            <a:xfrm>
              <a:off x="3815" y="3413"/>
              <a:ext cx="1634" cy="230"/>
              <a:chOff x="1758" y="3836"/>
              <a:chExt cx="1634" cy="230"/>
            </a:xfrm>
          </p:grpSpPr>
          <p:sp>
            <p:nvSpPr>
              <p:cNvPr id="45127" name="PA-矩形 82"/>
              <p:cNvSpPr>
                <a:spLocks noChangeArrowheads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2832" y="3836"/>
                <a:ext cx="56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5286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128" name="PA-矩形 83"/>
              <p:cNvSpPr>
                <a:spLocks noChangeArrowheads="1"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2304" y="3836"/>
                <a:ext cx="52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5286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129" name="PA-矩形 84"/>
              <p:cNvSpPr>
                <a:spLocks noChangeArrowheads="1"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1758" y="3836"/>
                <a:ext cx="54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5286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5086" name="PA-矩形 85"/>
            <p:cNvSpPr>
              <a:spLocks noChangeArrowheads="1"/>
            </p:cNvSpPr>
            <p:nvPr>
              <p:custDataLst>
                <p:tags r:id="rId79"/>
              </p:custDataLst>
            </p:nvPr>
          </p:nvSpPr>
          <p:spPr bwMode="auto">
            <a:xfrm>
              <a:off x="2961" y="3413"/>
              <a:ext cx="85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rPr>
                <a:t>8</a:t>
              </a:r>
              <a:endParaRPr kumimoji="1" lang="en-US" altLang="zh-CN" sz="2400" b="1">
                <a:solidFill>
                  <a:srgbClr val="005286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5087" name="Group 86"/>
            <p:cNvGrpSpPr/>
            <p:nvPr/>
          </p:nvGrpSpPr>
          <p:grpSpPr bwMode="auto">
            <a:xfrm>
              <a:off x="3815" y="3183"/>
              <a:ext cx="1634" cy="230"/>
              <a:chOff x="1758" y="3606"/>
              <a:chExt cx="1634" cy="230"/>
            </a:xfrm>
          </p:grpSpPr>
          <p:sp>
            <p:nvSpPr>
              <p:cNvPr id="45124" name="PA-矩形 87"/>
              <p:cNvSpPr>
                <a:spLocks noChangeArrowheads="1"/>
              </p:cNvSpPr>
              <p:nvPr>
                <p:custDataLst>
                  <p:tags r:id="rId80"/>
                </p:custDataLst>
              </p:nvPr>
            </p:nvSpPr>
            <p:spPr bwMode="auto">
              <a:xfrm>
                <a:off x="2832" y="3606"/>
                <a:ext cx="56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125" name="PA-矩形 88"/>
              <p:cNvSpPr>
                <a:spLocks noChangeArrowheads="1"/>
              </p:cNvSpPr>
              <p:nvPr>
                <p:custDataLst>
                  <p:tags r:id="rId81"/>
                </p:custDataLst>
              </p:nvPr>
            </p:nvSpPr>
            <p:spPr bwMode="auto">
              <a:xfrm>
                <a:off x="2304" y="3606"/>
                <a:ext cx="52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126" name="PA-矩形 89"/>
              <p:cNvSpPr>
                <a:spLocks noChangeArrowheads="1"/>
              </p:cNvSpPr>
              <p:nvPr>
                <p:custDataLst>
                  <p:tags r:id="rId82"/>
                </p:custDataLst>
              </p:nvPr>
            </p:nvSpPr>
            <p:spPr bwMode="auto">
              <a:xfrm>
                <a:off x="1758" y="3606"/>
                <a:ext cx="54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5088" name="PA-矩形 90"/>
            <p:cNvSpPr>
              <a:spLocks noChangeArrowheads="1"/>
            </p:cNvSpPr>
            <p:nvPr>
              <p:custDataLst>
                <p:tags r:id="rId83"/>
              </p:custDataLst>
            </p:nvPr>
          </p:nvSpPr>
          <p:spPr bwMode="auto">
            <a:xfrm>
              <a:off x="2961" y="3183"/>
              <a:ext cx="85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7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5089" name="Group 91"/>
            <p:cNvGrpSpPr/>
            <p:nvPr/>
          </p:nvGrpSpPr>
          <p:grpSpPr bwMode="auto">
            <a:xfrm>
              <a:off x="3815" y="2953"/>
              <a:ext cx="1634" cy="230"/>
              <a:chOff x="1758" y="3376"/>
              <a:chExt cx="1634" cy="230"/>
            </a:xfrm>
          </p:grpSpPr>
          <p:sp>
            <p:nvSpPr>
              <p:cNvPr id="45121" name="PA-矩形 92"/>
              <p:cNvSpPr>
                <a:spLocks noChangeArrowheads="1"/>
              </p:cNvSpPr>
              <p:nvPr>
                <p:custDataLst>
                  <p:tags r:id="rId84"/>
                </p:custDataLst>
              </p:nvPr>
            </p:nvSpPr>
            <p:spPr bwMode="auto">
              <a:xfrm>
                <a:off x="2832" y="3376"/>
                <a:ext cx="56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122" name="PA-矩形 93"/>
              <p:cNvSpPr>
                <a:spLocks noChangeArrowheads="1"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2304" y="3376"/>
                <a:ext cx="52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123" name="PA-矩形 94"/>
              <p:cNvSpPr>
                <a:spLocks noChangeArrowheads="1"/>
              </p:cNvSpPr>
              <p:nvPr>
                <p:custDataLst>
                  <p:tags r:id="rId86"/>
                </p:custDataLst>
              </p:nvPr>
            </p:nvSpPr>
            <p:spPr bwMode="auto">
              <a:xfrm>
                <a:off x="1758" y="3376"/>
                <a:ext cx="54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5090" name="PA-矩形 95"/>
            <p:cNvSpPr>
              <a:spLocks noChangeArrowheads="1"/>
            </p:cNvSpPr>
            <p:nvPr>
              <p:custDataLst>
                <p:tags r:id="rId87"/>
              </p:custDataLst>
            </p:nvPr>
          </p:nvSpPr>
          <p:spPr bwMode="auto">
            <a:xfrm>
              <a:off x="2961" y="2953"/>
              <a:ext cx="85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5091" name="Group 96"/>
            <p:cNvGrpSpPr/>
            <p:nvPr/>
          </p:nvGrpSpPr>
          <p:grpSpPr bwMode="auto">
            <a:xfrm>
              <a:off x="3815" y="2723"/>
              <a:ext cx="1634" cy="230"/>
              <a:chOff x="1758" y="3146"/>
              <a:chExt cx="1634" cy="230"/>
            </a:xfrm>
          </p:grpSpPr>
          <p:sp>
            <p:nvSpPr>
              <p:cNvPr id="45118" name="PA-矩形 97"/>
              <p:cNvSpPr>
                <a:spLocks noChangeArrowheads="1"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2832" y="3146"/>
                <a:ext cx="56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119" name="PA-矩形 98"/>
              <p:cNvSpPr>
                <a:spLocks noChangeArrowheads="1"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2304" y="3146"/>
                <a:ext cx="52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120" name="PA-矩形 99"/>
              <p:cNvSpPr>
                <a:spLocks noChangeArrowheads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1758" y="3146"/>
                <a:ext cx="54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5092" name="PA-矩形 100"/>
            <p:cNvSpPr>
              <a:spLocks noChangeArrowheads="1"/>
            </p:cNvSpPr>
            <p:nvPr>
              <p:custDataLst>
                <p:tags r:id="rId91"/>
              </p:custDataLst>
            </p:nvPr>
          </p:nvSpPr>
          <p:spPr bwMode="auto">
            <a:xfrm>
              <a:off x="2961" y="2723"/>
              <a:ext cx="85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5093" name="Group 101"/>
            <p:cNvGrpSpPr/>
            <p:nvPr/>
          </p:nvGrpSpPr>
          <p:grpSpPr bwMode="auto">
            <a:xfrm>
              <a:off x="3815" y="2493"/>
              <a:ext cx="1634" cy="230"/>
              <a:chOff x="1758" y="2916"/>
              <a:chExt cx="1634" cy="230"/>
            </a:xfrm>
          </p:grpSpPr>
          <p:sp>
            <p:nvSpPr>
              <p:cNvPr id="45115" name="PA-矩形 102"/>
              <p:cNvSpPr>
                <a:spLocks noChangeArrowheads="1"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2832" y="2916"/>
                <a:ext cx="56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116" name="PA-矩形 103"/>
              <p:cNvSpPr>
                <a:spLocks noChangeArrowheads="1"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2304" y="2916"/>
                <a:ext cx="52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117" name="PA-矩形 104"/>
              <p:cNvSpPr>
                <a:spLocks noChangeArrowheads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1758" y="2916"/>
                <a:ext cx="54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5094" name="PA-矩形 105"/>
            <p:cNvSpPr>
              <a:spLocks noChangeArrowheads="1"/>
            </p:cNvSpPr>
            <p:nvPr>
              <p:custDataLst>
                <p:tags r:id="rId95"/>
              </p:custDataLst>
            </p:nvPr>
          </p:nvSpPr>
          <p:spPr bwMode="auto">
            <a:xfrm>
              <a:off x="2961" y="2493"/>
              <a:ext cx="85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5095" name="Group 106"/>
            <p:cNvGrpSpPr/>
            <p:nvPr/>
          </p:nvGrpSpPr>
          <p:grpSpPr bwMode="auto">
            <a:xfrm>
              <a:off x="3815" y="2263"/>
              <a:ext cx="1634" cy="230"/>
              <a:chOff x="1758" y="2686"/>
              <a:chExt cx="1634" cy="230"/>
            </a:xfrm>
          </p:grpSpPr>
          <p:sp>
            <p:nvSpPr>
              <p:cNvPr id="45112" name="PA-矩形 107"/>
              <p:cNvSpPr>
                <a:spLocks noChangeArrowheads="1"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2832" y="2686"/>
                <a:ext cx="56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113" name="PA-矩形 108"/>
              <p:cNvSpPr>
                <a:spLocks noChangeArrowheads="1"/>
              </p:cNvSpPr>
              <p:nvPr>
                <p:custDataLst>
                  <p:tags r:id="rId97"/>
                </p:custDataLst>
              </p:nvPr>
            </p:nvSpPr>
            <p:spPr bwMode="auto">
              <a:xfrm>
                <a:off x="2304" y="2686"/>
                <a:ext cx="52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114" name="PA-矩形 109"/>
              <p:cNvSpPr>
                <a:spLocks noChangeArrowheads="1"/>
              </p:cNvSpPr>
              <p:nvPr>
                <p:custDataLst>
                  <p:tags r:id="rId98"/>
                </p:custDataLst>
              </p:nvPr>
            </p:nvSpPr>
            <p:spPr bwMode="auto">
              <a:xfrm>
                <a:off x="1758" y="2686"/>
                <a:ext cx="54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5096" name="PA-矩形 110"/>
            <p:cNvSpPr>
              <a:spLocks noChangeArrowheads="1"/>
            </p:cNvSpPr>
            <p:nvPr>
              <p:custDataLst>
                <p:tags r:id="rId99"/>
              </p:custDataLst>
            </p:nvPr>
          </p:nvSpPr>
          <p:spPr bwMode="auto">
            <a:xfrm>
              <a:off x="2961" y="2263"/>
              <a:ext cx="85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5097" name="Group 111"/>
            <p:cNvGrpSpPr/>
            <p:nvPr/>
          </p:nvGrpSpPr>
          <p:grpSpPr bwMode="auto">
            <a:xfrm>
              <a:off x="3815" y="2033"/>
              <a:ext cx="1634" cy="230"/>
              <a:chOff x="1758" y="2456"/>
              <a:chExt cx="1634" cy="230"/>
            </a:xfrm>
          </p:grpSpPr>
          <p:sp>
            <p:nvSpPr>
              <p:cNvPr id="45109" name="PA-矩形 112"/>
              <p:cNvSpPr>
                <a:spLocks noChangeArrowheads="1"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2832" y="2456"/>
                <a:ext cx="56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110" name="PA-矩形 113"/>
              <p:cNvSpPr>
                <a:spLocks noChangeArrowheads="1"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2304" y="2456"/>
                <a:ext cx="52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111" name="PA-矩形 114"/>
              <p:cNvSpPr>
                <a:spLocks noChangeArrowheads="1"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1758" y="2456"/>
                <a:ext cx="54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5098" name="PA-矩形 115"/>
            <p:cNvSpPr>
              <a:spLocks noChangeArrowheads="1"/>
            </p:cNvSpPr>
            <p:nvPr>
              <p:custDataLst>
                <p:tags r:id="rId103"/>
              </p:custDataLst>
            </p:nvPr>
          </p:nvSpPr>
          <p:spPr bwMode="auto">
            <a:xfrm>
              <a:off x="2961" y="2033"/>
              <a:ext cx="85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5099" name="Group 116"/>
            <p:cNvGrpSpPr/>
            <p:nvPr/>
          </p:nvGrpSpPr>
          <p:grpSpPr bwMode="auto">
            <a:xfrm>
              <a:off x="3815" y="1795"/>
              <a:ext cx="1634" cy="230"/>
              <a:chOff x="1758" y="2226"/>
              <a:chExt cx="1634" cy="230"/>
            </a:xfrm>
          </p:grpSpPr>
          <p:sp>
            <p:nvSpPr>
              <p:cNvPr id="45106" name="PA-矩形 117"/>
              <p:cNvSpPr>
                <a:spLocks noChangeArrowheads="1"/>
              </p:cNvSpPr>
              <p:nvPr>
                <p:custDataLst>
                  <p:tags r:id="rId104"/>
                </p:custDataLst>
              </p:nvPr>
            </p:nvSpPr>
            <p:spPr bwMode="auto">
              <a:xfrm>
                <a:off x="2832" y="2226"/>
                <a:ext cx="56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107" name="PA-矩形 118"/>
              <p:cNvSpPr>
                <a:spLocks noChangeArrowheads="1"/>
              </p:cNvSpPr>
              <p:nvPr>
                <p:custDataLst>
                  <p:tags r:id="rId105"/>
                </p:custDataLst>
              </p:nvPr>
            </p:nvSpPr>
            <p:spPr bwMode="auto">
              <a:xfrm>
                <a:off x="2304" y="2226"/>
                <a:ext cx="52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108" name="PA-矩形 119"/>
              <p:cNvSpPr>
                <a:spLocks noChangeArrowheads="1"/>
              </p:cNvSpPr>
              <p:nvPr>
                <p:custDataLst>
                  <p:tags r:id="rId106"/>
                </p:custDataLst>
              </p:nvPr>
            </p:nvSpPr>
            <p:spPr bwMode="auto">
              <a:xfrm>
                <a:off x="1758" y="2226"/>
                <a:ext cx="54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5100" name="PA-矩形 120"/>
            <p:cNvSpPr>
              <a:spLocks noChangeArrowheads="1"/>
            </p:cNvSpPr>
            <p:nvPr>
              <p:custDataLst>
                <p:tags r:id="rId107"/>
              </p:custDataLst>
            </p:nvPr>
          </p:nvSpPr>
          <p:spPr bwMode="auto">
            <a:xfrm>
              <a:off x="2961" y="1803"/>
              <a:ext cx="85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5101" name="Group 121"/>
            <p:cNvGrpSpPr/>
            <p:nvPr/>
          </p:nvGrpSpPr>
          <p:grpSpPr bwMode="auto">
            <a:xfrm>
              <a:off x="3815" y="1573"/>
              <a:ext cx="1634" cy="230"/>
              <a:chOff x="1758" y="1996"/>
              <a:chExt cx="1634" cy="230"/>
            </a:xfrm>
          </p:grpSpPr>
          <p:sp>
            <p:nvSpPr>
              <p:cNvPr id="45103" name="PA-矩形 122"/>
              <p:cNvSpPr>
                <a:spLocks noChangeArrowheads="1"/>
              </p:cNvSpPr>
              <p:nvPr>
                <p:custDataLst>
                  <p:tags r:id="rId108"/>
                </p:custDataLst>
              </p:nvPr>
            </p:nvSpPr>
            <p:spPr bwMode="auto">
              <a:xfrm>
                <a:off x="2832" y="1996"/>
                <a:ext cx="56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5286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104" name="PA-矩形 123"/>
              <p:cNvSpPr>
                <a:spLocks noChangeArrowheads="1"/>
              </p:cNvSpPr>
              <p:nvPr>
                <p:custDataLst>
                  <p:tags r:id="rId109"/>
                </p:custDataLst>
              </p:nvPr>
            </p:nvSpPr>
            <p:spPr bwMode="auto">
              <a:xfrm>
                <a:off x="2304" y="1996"/>
                <a:ext cx="52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5286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105" name="PA-矩形 124"/>
              <p:cNvSpPr>
                <a:spLocks noChangeArrowheads="1"/>
              </p:cNvSpPr>
              <p:nvPr>
                <p:custDataLst>
                  <p:tags r:id="rId110"/>
                </p:custDataLst>
              </p:nvPr>
            </p:nvSpPr>
            <p:spPr bwMode="auto">
              <a:xfrm>
                <a:off x="1758" y="1996"/>
                <a:ext cx="54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 dirty="0">
                    <a:solidFill>
                      <a:srgbClr val="005286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 dirty="0">
                  <a:solidFill>
                    <a:srgbClr val="005286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5102" name="PA-矩形 125"/>
            <p:cNvSpPr>
              <a:spLocks noChangeArrowheads="1"/>
            </p:cNvSpPr>
            <p:nvPr>
              <p:custDataLst>
                <p:tags r:id="rId111"/>
              </p:custDataLst>
            </p:nvPr>
          </p:nvSpPr>
          <p:spPr bwMode="auto">
            <a:xfrm>
              <a:off x="2961" y="1573"/>
              <a:ext cx="85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400" b="1">
                <a:solidFill>
                  <a:srgbClr val="005286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25" name="PA-圆角矩形 1"/>
          <p:cNvSpPr/>
          <p:nvPr>
            <p:custDataLst>
              <p:tags r:id="rId112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7" name="PA-文本框 5"/>
          <p:cNvSpPr txBox="1">
            <a:spLocks noChangeArrowheads="1"/>
          </p:cNvSpPr>
          <p:nvPr>
            <p:custDataLst>
              <p:tags r:id="rId113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对话气泡: 矩形 14"/>
          <p:cNvSpPr/>
          <p:nvPr/>
        </p:nvSpPr>
        <p:spPr>
          <a:xfrm>
            <a:off x="9514170" y="2364379"/>
            <a:ext cx="2212687" cy="1520575"/>
          </a:xfrm>
          <a:prstGeom prst="wedgeRectCallout">
            <a:avLst>
              <a:gd name="adj1" fmla="val -73123"/>
              <a:gd name="adj2" fmla="val 33650"/>
            </a:avLst>
          </a:prstGeom>
          <a:solidFill>
            <a:srgbClr val="CCCC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algn="ctr">
              <a:spcBef>
                <a:spcPct val="0"/>
              </a:spcBef>
            </a:pP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000 – 1”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不够减，需向相邻高位借“</a:t>
            </a: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1”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，借“</a:t>
            </a: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1”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后作运算“</a:t>
            </a: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1000 – 1 = 111”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kumimoji="1" lang="zh-CN" altLang="en-US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utoUpdateAnimBg="0"/>
      <p:bldP spid="149" grpId="0" autoUpdateAnimBg="0"/>
      <p:bldP spid="154" grpId="0" autoUpdateAnimBg="0"/>
      <p:bldP spid="159" grpId="0" autoUpdateAnimBg="0"/>
      <p:bldP spid="164" grpId="0" autoUpdateAnimBg="0"/>
      <p:bldP spid="169" grpId="0" autoUpdateAnimBg="0"/>
      <p:bldP spid="174" grpId="0" autoUpdateAnimBg="0"/>
      <p:bldP spid="179" grpId="0" autoUpdateAnimBg="0"/>
      <p:bldP spid="184" grpId="0" autoUpdateAnimBg="0"/>
      <p:bldP spid="185" grpId="0"/>
      <p:bldP spid="187" grpId="0"/>
      <p:bldP spid="189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A-文本框 2" descr="再生纸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29001" y="865188"/>
            <a:ext cx="5103813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kumimoji="1"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8421 </a:t>
            </a:r>
            <a:r>
              <a:rPr kumimoji="1"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码十进制加法计数器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计数规律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PA-组合 4"/>
          <p:cNvGrpSpPr/>
          <p:nvPr>
            <p:custDataLst>
              <p:tags r:id="rId2"/>
            </p:custDataLst>
          </p:nvPr>
        </p:nvGrpSpPr>
        <p:grpSpPr bwMode="auto">
          <a:xfrm>
            <a:off x="3602932" y="1544638"/>
            <a:ext cx="4881563" cy="4746625"/>
            <a:chOff x="1248" y="1088"/>
            <a:chExt cx="3075" cy="2990"/>
          </a:xfrm>
        </p:grpSpPr>
        <p:grpSp>
          <p:nvGrpSpPr>
            <p:cNvPr id="46085" name="Group 5"/>
            <p:cNvGrpSpPr/>
            <p:nvPr/>
          </p:nvGrpSpPr>
          <p:grpSpPr bwMode="auto">
            <a:xfrm>
              <a:off x="1248" y="1088"/>
              <a:ext cx="3019" cy="2990"/>
              <a:chOff x="888" y="880"/>
              <a:chExt cx="3240" cy="2990"/>
            </a:xfrm>
          </p:grpSpPr>
          <p:sp>
            <p:nvSpPr>
              <p:cNvPr id="155" name="PA-矩形 6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3523" y="1110"/>
                <a:ext cx="605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lIns="0" tIns="0" rIns="0" bIns="0"/>
              <a:lstStyle/>
              <a:p>
                <a:pPr algn="ctr">
                  <a:defRPr/>
                </a:pPr>
                <a:r>
                  <a:rPr kumimoji="1" lang="en-US" altLang="zh-CN" sz="2400" b="1" i="1" kern="0">
                    <a:solidFill>
                      <a:sysClr val="windowText" lastClr="000000"/>
                    </a:solidFill>
                  </a:rPr>
                  <a:t>Q</a:t>
                </a:r>
                <a:r>
                  <a:rPr kumimoji="1" lang="en-US" altLang="zh-CN" sz="2400" b="1" kern="0" baseline="-25000">
                    <a:solidFill>
                      <a:sysClr val="windowText" lastClr="000000"/>
                    </a:solidFill>
                  </a:rPr>
                  <a:t>0</a:t>
                </a:r>
                <a:endParaRPr kumimoji="1" lang="en-US" altLang="zh-CN" sz="2400" b="1" kern="0" baseline="-250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6" name="PA-矩形 7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918" y="1110"/>
                <a:ext cx="601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lIns="0" tIns="0" rIns="0" bIns="0"/>
              <a:lstStyle/>
              <a:p>
                <a:pPr algn="ctr">
                  <a:defRPr/>
                </a:pPr>
                <a:r>
                  <a:rPr kumimoji="1" lang="en-US" altLang="zh-CN" sz="2400" b="1" i="1" kern="0">
                    <a:solidFill>
                      <a:sysClr val="windowText" lastClr="000000"/>
                    </a:solidFill>
                  </a:rPr>
                  <a:t>Q</a:t>
                </a:r>
                <a:r>
                  <a:rPr kumimoji="1" lang="en-US" altLang="zh-CN" sz="2400" b="1" kern="0" baseline="-25000">
                    <a:solidFill>
                      <a:sysClr val="windowText" lastClr="000000"/>
                    </a:solidFill>
                  </a:rPr>
                  <a:t>1</a:t>
                </a:r>
                <a:endParaRPr kumimoji="1" lang="en-US" altLang="zh-CN" sz="2400" b="1" kern="0" baseline="-250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7" name="PA-矩形 8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313" y="1110"/>
                <a:ext cx="605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lIns="0" tIns="0" rIns="0" bIns="0"/>
              <a:lstStyle/>
              <a:p>
                <a:pPr algn="ctr">
                  <a:defRPr/>
                </a:pPr>
                <a:r>
                  <a:rPr kumimoji="1" lang="en-US" altLang="zh-CN" sz="2400" b="1" i="1" kern="0">
                    <a:solidFill>
                      <a:sysClr val="windowText" lastClr="000000"/>
                    </a:solidFill>
                  </a:rPr>
                  <a:t>Q</a:t>
                </a:r>
                <a:r>
                  <a:rPr kumimoji="1" lang="en-US" altLang="zh-CN" sz="2400" b="1" kern="0" baseline="-25000">
                    <a:solidFill>
                      <a:sysClr val="windowText" lastClr="000000"/>
                    </a:solidFill>
                  </a:rPr>
                  <a:t>2</a:t>
                </a:r>
                <a:endParaRPr kumimoji="1" lang="en-US" altLang="zh-CN" sz="2400" b="1" kern="0" baseline="-250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8" name="PA-矩形 9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1707" y="1110"/>
                <a:ext cx="606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lIns="0" tIns="0" rIns="0" bIns="0"/>
              <a:lstStyle/>
              <a:p>
                <a:pPr algn="ctr">
                  <a:defRPr/>
                </a:pPr>
                <a:r>
                  <a:rPr kumimoji="1" lang="en-US" altLang="zh-CN" sz="2400" b="1" i="1" kern="0">
                    <a:solidFill>
                      <a:sysClr val="windowText" lastClr="000000"/>
                    </a:solidFill>
                  </a:rPr>
                  <a:t>Q</a:t>
                </a:r>
                <a:r>
                  <a:rPr kumimoji="1" lang="en-US" altLang="zh-CN" sz="2400" b="1" kern="0" baseline="-25000">
                    <a:solidFill>
                      <a:sysClr val="windowText" lastClr="000000"/>
                    </a:solidFill>
                  </a:rPr>
                  <a:t>3</a:t>
                </a:r>
                <a:endParaRPr kumimoji="1" lang="en-US" altLang="zh-CN" sz="2400" b="1" kern="0" baseline="-250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9" name="PA-矩形 10"/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707" y="880"/>
                <a:ext cx="2421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lIns="0" tIns="0" rIns="0" bIns="0"/>
              <a:lstStyle/>
              <a:p>
                <a:pPr algn="ctr">
                  <a:defRPr/>
                </a:pPr>
                <a:r>
                  <a:rPr kumimoji="1" lang="zh-CN" altLang="en-US" sz="2400" b="1" kern="0">
                    <a:solidFill>
                      <a:sysClr val="windowText" lastClr="000000"/>
                    </a:solidFill>
                    <a:latin typeface="宋体" panose="02010600030101010101" pitchFamily="2" charset="-122"/>
                  </a:rPr>
                  <a:t>计  数 器  状  态</a:t>
                </a:r>
                <a:endParaRPr kumimoji="1" lang="zh-CN" altLang="en-US" sz="2400" b="1" kern="0">
                  <a:solidFill>
                    <a:sysClr val="windowText" lastClr="00000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160" name="PA-矩形 11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888" y="880"/>
                <a:ext cx="819" cy="4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lIns="0" tIns="0" rIns="0" bIns="0"/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kumimoji="1" lang="zh-CN" altLang="en-US" sz="2000" b="1" kern="0">
                    <a:solidFill>
                      <a:sysClr val="windowText" lastClr="000000"/>
                    </a:solidFill>
                  </a:rPr>
                  <a:t>计数顺序</a:t>
                </a:r>
                <a:endParaRPr kumimoji="1" lang="zh-CN" altLang="en-US" sz="2000" b="1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1" name="PA-Line 12"/>
              <p:cNvSpPr>
                <a:spLocks noChangeShapeType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88" y="880"/>
                <a:ext cx="324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2" name="PA-Line 13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88" y="1340"/>
                <a:ext cx="324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3" name="PA-Line 14"/>
              <p:cNvSpPr>
                <a:spLocks noChangeShapeType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88" y="3870"/>
                <a:ext cx="324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4" name="PA-Line 15"/>
              <p:cNvSpPr>
                <a:spLocks noChangeShapeType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888" y="880"/>
                <a:ext cx="0" cy="299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5" name="PA-Line 16"/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707" y="880"/>
                <a:ext cx="0" cy="299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6" name="PA-Line 17"/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128" y="880"/>
                <a:ext cx="0" cy="299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7" name="PA-Line 18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1707" y="1110"/>
                <a:ext cx="242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46086" name="Group 19"/>
            <p:cNvGrpSpPr/>
            <p:nvPr/>
          </p:nvGrpSpPr>
          <p:grpSpPr bwMode="auto">
            <a:xfrm>
              <a:off x="2067" y="3618"/>
              <a:ext cx="2256" cy="230"/>
              <a:chOff x="1707" y="3410"/>
              <a:chExt cx="2421" cy="230"/>
            </a:xfrm>
          </p:grpSpPr>
          <p:sp>
            <p:nvSpPr>
              <p:cNvPr id="46148" name="PA-矩形 20"/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3523" y="3410"/>
                <a:ext cx="605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49" name="PA-矩形 21"/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2918" y="3410"/>
                <a:ext cx="603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50" name="PA-矩形 22"/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2313" y="3410"/>
                <a:ext cx="60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51" name="PA-矩形 23"/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707" y="3410"/>
                <a:ext cx="60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6087" name="PA-矩形 24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248" y="3618"/>
              <a:ext cx="76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9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6088" name="Group 25"/>
            <p:cNvGrpSpPr/>
            <p:nvPr/>
          </p:nvGrpSpPr>
          <p:grpSpPr bwMode="auto">
            <a:xfrm>
              <a:off x="2067" y="3388"/>
              <a:ext cx="2256" cy="230"/>
              <a:chOff x="1707" y="3180"/>
              <a:chExt cx="2421" cy="230"/>
            </a:xfrm>
          </p:grpSpPr>
          <p:sp>
            <p:nvSpPr>
              <p:cNvPr id="46144" name="PA-矩形 26"/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3523" y="3180"/>
                <a:ext cx="605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45" name="PA-矩形 27"/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2918" y="3180"/>
                <a:ext cx="603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46" name="PA-矩形 28"/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2313" y="3180"/>
                <a:ext cx="60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47" name="PA-矩形 29"/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707" y="3180"/>
                <a:ext cx="60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6089" name="PA-矩形 30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248" y="3388"/>
              <a:ext cx="76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8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6090" name="Group 31"/>
            <p:cNvGrpSpPr/>
            <p:nvPr/>
          </p:nvGrpSpPr>
          <p:grpSpPr bwMode="auto">
            <a:xfrm>
              <a:off x="2067" y="3158"/>
              <a:ext cx="2256" cy="230"/>
              <a:chOff x="1707" y="2950"/>
              <a:chExt cx="2421" cy="230"/>
            </a:xfrm>
          </p:grpSpPr>
          <p:sp>
            <p:nvSpPr>
              <p:cNvPr id="46140" name="PA-矩形 32"/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523" y="2950"/>
                <a:ext cx="605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41" name="PA-矩形 33"/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2918" y="2950"/>
                <a:ext cx="603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42" name="PA-矩形 34"/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2313" y="2950"/>
                <a:ext cx="60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43" name="PA-矩形 35"/>
              <p:cNvSpPr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707" y="2950"/>
                <a:ext cx="60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6091" name="PA-矩形 36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248" y="3158"/>
              <a:ext cx="76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7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6092" name="Group 37"/>
            <p:cNvGrpSpPr/>
            <p:nvPr/>
          </p:nvGrpSpPr>
          <p:grpSpPr bwMode="auto">
            <a:xfrm>
              <a:off x="2067" y="2928"/>
              <a:ext cx="2256" cy="230"/>
              <a:chOff x="1707" y="2720"/>
              <a:chExt cx="2421" cy="230"/>
            </a:xfrm>
          </p:grpSpPr>
          <p:sp>
            <p:nvSpPr>
              <p:cNvPr id="46136" name="PA-矩形 38"/>
              <p:cNvSpPr>
                <a:spLocks noChangeArrowhead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3523" y="2720"/>
                <a:ext cx="605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37" name="PA-矩形 39"/>
              <p:cNvSpPr>
                <a:spLocks noChangeArrowhead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2918" y="2720"/>
                <a:ext cx="603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38" name="PA-矩形 40"/>
              <p:cNvSpPr>
                <a:spLocks noChangeArrowheads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2313" y="2720"/>
                <a:ext cx="60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39" name="PA-矩形 41"/>
              <p:cNvSpPr>
                <a:spLocks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1707" y="2720"/>
                <a:ext cx="60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6093" name="PA-矩形 42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1248" y="2928"/>
              <a:ext cx="76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6094" name="Group 43"/>
            <p:cNvGrpSpPr/>
            <p:nvPr/>
          </p:nvGrpSpPr>
          <p:grpSpPr bwMode="auto">
            <a:xfrm>
              <a:off x="2067" y="2698"/>
              <a:ext cx="2256" cy="230"/>
              <a:chOff x="1707" y="2490"/>
              <a:chExt cx="2421" cy="230"/>
            </a:xfrm>
          </p:grpSpPr>
          <p:sp>
            <p:nvSpPr>
              <p:cNvPr id="46132" name="PA-矩形 44"/>
              <p:cNvSpPr>
                <a:spLocks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3523" y="2490"/>
                <a:ext cx="605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33" name="PA-矩形 45"/>
              <p:cNvSpPr>
                <a:spLocks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2918" y="2490"/>
                <a:ext cx="603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34" name="PA-矩形 46"/>
              <p:cNvSpPr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2313" y="2490"/>
                <a:ext cx="60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35" name="PA-矩形 47"/>
              <p:cNvSpPr>
                <a:spLocks noChangeArrowhead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1707" y="2490"/>
                <a:ext cx="60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6095" name="PA-矩形 48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248" y="2698"/>
              <a:ext cx="76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6096" name="Group 49"/>
            <p:cNvGrpSpPr/>
            <p:nvPr/>
          </p:nvGrpSpPr>
          <p:grpSpPr bwMode="auto">
            <a:xfrm>
              <a:off x="2067" y="2468"/>
              <a:ext cx="2256" cy="230"/>
              <a:chOff x="1707" y="2260"/>
              <a:chExt cx="2421" cy="230"/>
            </a:xfrm>
          </p:grpSpPr>
          <p:sp>
            <p:nvSpPr>
              <p:cNvPr id="46128" name="PA-矩形 50"/>
              <p:cNvSpPr>
                <a:spLocks noChangeArrowheads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3523" y="2260"/>
                <a:ext cx="605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29" name="PA-矩形 51"/>
              <p:cNvSpPr>
                <a:spLocks noChangeArrowhead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2918" y="2260"/>
                <a:ext cx="603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30" name="PA-矩形 52"/>
              <p:cNvSpPr>
                <a:spLocks noChangeArrowheads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2313" y="2260"/>
                <a:ext cx="60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31" name="PA-矩形 53"/>
              <p:cNvSpPr>
                <a:spLocks noChangeArrowheads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1707" y="2260"/>
                <a:ext cx="60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6097" name="PA-矩形 54"/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1248" y="2468"/>
              <a:ext cx="76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6098" name="Group 55"/>
            <p:cNvGrpSpPr/>
            <p:nvPr/>
          </p:nvGrpSpPr>
          <p:grpSpPr bwMode="auto">
            <a:xfrm>
              <a:off x="2067" y="2238"/>
              <a:ext cx="2256" cy="230"/>
              <a:chOff x="1707" y="2030"/>
              <a:chExt cx="2421" cy="230"/>
            </a:xfrm>
          </p:grpSpPr>
          <p:sp>
            <p:nvSpPr>
              <p:cNvPr id="46124" name="PA-矩形 56"/>
              <p:cNvSpPr>
                <a:spLocks noChangeArrowheads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3523" y="2030"/>
                <a:ext cx="605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25" name="PA-矩形 57"/>
              <p:cNvSpPr>
                <a:spLocks noChangeArrowhead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2918" y="2030"/>
                <a:ext cx="603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26" name="PA-矩形 58"/>
              <p:cNvSpPr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2313" y="2030"/>
                <a:ext cx="60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27" name="PA-矩形 59"/>
              <p:cNvSpPr>
                <a:spLocks noChangeArrowhead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1707" y="2030"/>
                <a:ext cx="60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6099" name="PA-矩形 60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1248" y="2238"/>
              <a:ext cx="76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6100" name="Group 61"/>
            <p:cNvGrpSpPr/>
            <p:nvPr/>
          </p:nvGrpSpPr>
          <p:grpSpPr bwMode="auto">
            <a:xfrm>
              <a:off x="2067" y="2008"/>
              <a:ext cx="2256" cy="230"/>
              <a:chOff x="1707" y="1800"/>
              <a:chExt cx="2421" cy="230"/>
            </a:xfrm>
          </p:grpSpPr>
          <p:sp>
            <p:nvSpPr>
              <p:cNvPr id="46120" name="PA-矩形 62"/>
              <p:cNvSpPr>
                <a:spLocks noChangeArrowheads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3523" y="1800"/>
                <a:ext cx="605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21" name="PA-矩形 63"/>
              <p:cNvSpPr>
                <a:spLocks noChangeArrowhead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2918" y="1800"/>
                <a:ext cx="603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22" name="PA-矩形 64"/>
              <p:cNvSpPr>
                <a:spLocks noChangeArrowhead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2313" y="1800"/>
                <a:ext cx="60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23" name="PA-矩形 65"/>
              <p:cNvSpPr>
                <a:spLocks noChangeArrowhead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1707" y="1800"/>
                <a:ext cx="60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6101" name="PA-矩形 66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1248" y="2008"/>
              <a:ext cx="76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6102" name="Group 67"/>
            <p:cNvGrpSpPr/>
            <p:nvPr/>
          </p:nvGrpSpPr>
          <p:grpSpPr bwMode="auto">
            <a:xfrm>
              <a:off x="2067" y="1778"/>
              <a:ext cx="2256" cy="230"/>
              <a:chOff x="1707" y="1570"/>
              <a:chExt cx="2421" cy="230"/>
            </a:xfrm>
          </p:grpSpPr>
          <p:sp>
            <p:nvSpPr>
              <p:cNvPr id="46116" name="PA-矩形 68"/>
              <p:cNvSpPr>
                <a:spLocks noChangeArrowheads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3523" y="1570"/>
                <a:ext cx="605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17" name="PA-矩形 69"/>
              <p:cNvSpPr>
                <a:spLocks noChangeArrowheads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2918" y="1570"/>
                <a:ext cx="603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18" name="PA-矩形 70"/>
              <p:cNvSpPr>
                <a:spLocks noChangeArrowheads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2313" y="1570"/>
                <a:ext cx="60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19" name="PA-矩形 71"/>
              <p:cNvSpPr>
                <a:spLocks noChangeArrowheads="1"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1707" y="1570"/>
                <a:ext cx="60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6103" name="PA-矩形 72"/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1248" y="1778"/>
              <a:ext cx="76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6104" name="Group 73"/>
            <p:cNvGrpSpPr/>
            <p:nvPr/>
          </p:nvGrpSpPr>
          <p:grpSpPr bwMode="auto">
            <a:xfrm>
              <a:off x="2067" y="3848"/>
              <a:ext cx="2256" cy="230"/>
              <a:chOff x="1707" y="3640"/>
              <a:chExt cx="2421" cy="230"/>
            </a:xfrm>
          </p:grpSpPr>
          <p:sp>
            <p:nvSpPr>
              <p:cNvPr id="46112" name="PA-矩形 74"/>
              <p:cNvSpPr>
                <a:spLocks noChangeArrowheads="1"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3523" y="3640"/>
                <a:ext cx="605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5286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13" name="PA-矩形 75"/>
              <p:cNvSpPr>
                <a:spLocks noChangeArrowheads="1"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2918" y="3640"/>
                <a:ext cx="603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5286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14" name="PA-矩形 76"/>
              <p:cNvSpPr>
                <a:spLocks noChangeArrowheads="1"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2313" y="3640"/>
                <a:ext cx="60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5286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15" name="PA-矩形 77"/>
              <p:cNvSpPr>
                <a:spLocks noChangeArrowheads="1"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1707" y="3640"/>
                <a:ext cx="60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5286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08" name="PA-矩形 78"/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>
              <a:off x="1248" y="3848"/>
              <a:ext cx="763" cy="2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400" b="1" kern="0">
                  <a:solidFill>
                    <a:srgbClr val="005286"/>
                  </a:solidFill>
                </a:rPr>
                <a:t>10</a:t>
              </a:r>
              <a:endParaRPr kumimoji="1" lang="en-US" altLang="zh-CN" sz="2400" b="1" kern="0">
                <a:solidFill>
                  <a:srgbClr val="005286"/>
                </a:solidFill>
              </a:endParaRPr>
            </a:p>
          </p:txBody>
        </p:sp>
        <p:grpSp>
          <p:nvGrpSpPr>
            <p:cNvPr id="46106" name="Group 79"/>
            <p:cNvGrpSpPr/>
            <p:nvPr/>
          </p:nvGrpSpPr>
          <p:grpSpPr bwMode="auto">
            <a:xfrm>
              <a:off x="2067" y="1548"/>
              <a:ext cx="2256" cy="230"/>
              <a:chOff x="1707" y="1340"/>
              <a:chExt cx="2421" cy="230"/>
            </a:xfrm>
          </p:grpSpPr>
          <p:sp>
            <p:nvSpPr>
              <p:cNvPr id="46108" name="PA-矩形 80"/>
              <p:cNvSpPr>
                <a:spLocks noChangeArrowheads="1"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3523" y="1340"/>
                <a:ext cx="605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5286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09" name="PA-矩形 81"/>
              <p:cNvSpPr>
                <a:spLocks noChangeArrowheads="1"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2918" y="1340"/>
                <a:ext cx="603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5286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10" name="PA-矩形 82"/>
              <p:cNvSpPr>
                <a:spLocks noChangeArrowheads="1"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2313" y="1340"/>
                <a:ext cx="60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5286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11" name="PA-矩形 83"/>
              <p:cNvSpPr>
                <a:spLocks noChangeArrowheads="1"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1707" y="1340"/>
                <a:ext cx="60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5286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6107" name="PA-矩形 84"/>
            <p:cNvSpPr>
              <a:spLocks noChangeArrowheads="1"/>
            </p:cNvSpPr>
            <p:nvPr>
              <p:custDataLst>
                <p:tags r:id="rId70"/>
              </p:custDataLst>
            </p:nvPr>
          </p:nvSpPr>
          <p:spPr bwMode="auto">
            <a:xfrm>
              <a:off x="1248" y="1548"/>
              <a:ext cx="76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400" b="1">
                <a:solidFill>
                  <a:srgbClr val="005286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86" name="PA-圆角矩形 1"/>
          <p:cNvSpPr/>
          <p:nvPr>
            <p:custDataLst>
              <p:tags r:id="rId71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7" name="PA-文本框 5"/>
          <p:cNvSpPr txBox="1">
            <a:spLocks noChangeArrowheads="1"/>
          </p:cNvSpPr>
          <p:nvPr>
            <p:custDataLst>
              <p:tags r:id="rId72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A-矩形 6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19153" y="4751651"/>
            <a:ext cx="883004" cy="330200"/>
          </a:xfrm>
          <a:prstGeom prst="roundRect">
            <a:avLst/>
          </a:prstGeom>
          <a:solidFill>
            <a:srgbClr val="FFFF00"/>
          </a:solidFill>
          <a:ln w="28575" cap="flat" cmpd="sng" algn="ctr">
            <a:solidFill>
              <a:srgbClr val="00528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52" name="PA-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13967" y="4743990"/>
            <a:ext cx="9164066" cy="35080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kumimoji="1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l"/>
            <a:r>
              <a:rPr lang="zh-CN" altLang="en-US" dirty="0">
                <a:latin typeface="+mj-lt"/>
              </a:rPr>
              <a:t>计数的最大数目称为计数器的“模”，用 </a:t>
            </a:r>
            <a:r>
              <a:rPr lang="en-US" altLang="zh-CN" dirty="0">
                <a:latin typeface="+mj-lt"/>
              </a:rPr>
              <a:t>M </a:t>
            </a:r>
            <a:r>
              <a:rPr lang="zh-CN" altLang="en-US" dirty="0">
                <a:latin typeface="+mj-lt"/>
              </a:rPr>
              <a:t>表示。模也称为计数长度或计数容量。  </a:t>
            </a:r>
            <a:endParaRPr lang="zh-CN" altLang="en-US" dirty="0">
              <a:latin typeface="+mj-lt"/>
            </a:endParaRPr>
          </a:p>
        </p:txBody>
      </p:sp>
      <p:sp>
        <p:nvSpPr>
          <p:cNvPr id="53" name="PA-文本框 3" descr="再生纸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962400" y="914401"/>
            <a:ext cx="3962400" cy="461963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 b="1" i="1" dirty="0">
                <a:solidFill>
                  <a:srgbClr val="C00000"/>
                </a:solidFill>
                <a:latin typeface="+mj-lt"/>
              </a:rPr>
              <a:t>N </a:t>
            </a:r>
            <a:r>
              <a:rPr kumimoji="1" lang="zh-CN" altLang="en-US" sz="2400" b="1" dirty="0">
                <a:solidFill>
                  <a:srgbClr val="C00000"/>
                </a:solidFill>
                <a:latin typeface="+mj-lt"/>
              </a:rPr>
              <a:t>进制计数器</a:t>
            </a:r>
            <a:r>
              <a:rPr kumimoji="1" lang="zh-CN" altLang="en-US" sz="2400" b="1" dirty="0">
                <a:solidFill>
                  <a:srgbClr val="000000"/>
                </a:solidFill>
                <a:latin typeface="+mj-lt"/>
              </a:rPr>
              <a:t>计数规律举例</a:t>
            </a:r>
            <a:endParaRPr kumimoji="1" lang="zh-CN" altLang="en-US" sz="24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5" name="PA-AutoShap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167688" y="1865313"/>
            <a:ext cx="2347912" cy="1675555"/>
          </a:xfrm>
          <a:prstGeom prst="wedgeRectCallout">
            <a:avLst>
              <a:gd name="adj1" fmla="val -69986"/>
              <a:gd name="adj2" fmla="val -6889"/>
            </a:avLst>
          </a:prstGeom>
          <a:solidFill>
            <a:srgbClr val="CCCC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noAutofit/>
          </a:bodyPr>
          <a:lstStyle/>
          <a:p>
            <a:pPr algn="ctr">
              <a:spcBef>
                <a:spcPct val="0"/>
              </a:spcBef>
            </a:pPr>
            <a:r>
              <a:rPr kumimoji="1" lang="zh-CN" altLang="en-US" sz="2000" b="1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　　</a:t>
            </a:r>
            <a:r>
              <a:rPr kumimoji="1" lang="zh-CN" altLang="en-US" sz="2000" b="1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sym typeface="宋体" panose="02010600030101010101" pitchFamily="2" charset="-122"/>
              </a:rPr>
              <a:t>具有 </a:t>
            </a:r>
            <a:r>
              <a:rPr kumimoji="1" lang="en-US" altLang="zh-CN" sz="2000" b="1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sym typeface="宋体" panose="02010600030101010101" pitchFamily="2" charset="-122"/>
              </a:rPr>
              <a:t>5 </a:t>
            </a:r>
            <a:r>
              <a:rPr kumimoji="1" lang="zh-CN" altLang="en-US" sz="2000" b="1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sym typeface="宋体" panose="02010600030101010101" pitchFamily="2" charset="-122"/>
              </a:rPr>
              <a:t>个独立的状态，计满 </a:t>
            </a:r>
            <a:r>
              <a:rPr kumimoji="1" lang="en-US" altLang="zh-CN" sz="2000" b="1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sym typeface="宋体" panose="02010600030101010101" pitchFamily="2" charset="-122"/>
              </a:rPr>
              <a:t>5 </a:t>
            </a:r>
            <a:r>
              <a:rPr kumimoji="1" lang="zh-CN" altLang="en-US" sz="2000" b="1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sym typeface="宋体" panose="02010600030101010101" pitchFamily="2" charset="-122"/>
              </a:rPr>
              <a:t>个计数脉冲后，电路状态自动进入循环。故为五进制计数器。</a:t>
            </a:r>
            <a:endParaRPr kumimoji="1" lang="zh-CN" altLang="en-US" sz="2000" b="1" dirty="0">
              <a:solidFill>
                <a:srgbClr val="000000"/>
              </a:solidFill>
              <a:latin typeface="+mj-lt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6" name="PA-AutoShap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442048" y="5025391"/>
            <a:ext cx="3733068" cy="1346388"/>
          </a:xfrm>
          <a:custGeom>
            <a:avLst/>
            <a:gdLst>
              <a:gd name="connsiteX0" fmla="*/ 0 w 5280533"/>
              <a:gd name="connsiteY0" fmla="*/ 0 h 993873"/>
              <a:gd name="connsiteX1" fmla="*/ 3080311 w 5280533"/>
              <a:gd name="connsiteY1" fmla="*/ 0 h 993873"/>
              <a:gd name="connsiteX2" fmla="*/ 3546036 w 5280533"/>
              <a:gd name="connsiteY2" fmla="*/ -1004547 h 993873"/>
              <a:gd name="connsiteX3" fmla="*/ 4400444 w 5280533"/>
              <a:gd name="connsiteY3" fmla="*/ 0 h 993873"/>
              <a:gd name="connsiteX4" fmla="*/ 5280533 w 5280533"/>
              <a:gd name="connsiteY4" fmla="*/ 0 h 993873"/>
              <a:gd name="connsiteX5" fmla="*/ 5280533 w 5280533"/>
              <a:gd name="connsiteY5" fmla="*/ 165646 h 993873"/>
              <a:gd name="connsiteX6" fmla="*/ 5280533 w 5280533"/>
              <a:gd name="connsiteY6" fmla="*/ 165646 h 993873"/>
              <a:gd name="connsiteX7" fmla="*/ 5280533 w 5280533"/>
              <a:gd name="connsiteY7" fmla="*/ 414114 h 993873"/>
              <a:gd name="connsiteX8" fmla="*/ 5280533 w 5280533"/>
              <a:gd name="connsiteY8" fmla="*/ 993873 h 993873"/>
              <a:gd name="connsiteX9" fmla="*/ 4400444 w 5280533"/>
              <a:gd name="connsiteY9" fmla="*/ 993873 h 993873"/>
              <a:gd name="connsiteX10" fmla="*/ 3080311 w 5280533"/>
              <a:gd name="connsiteY10" fmla="*/ 993873 h 993873"/>
              <a:gd name="connsiteX11" fmla="*/ 3080311 w 5280533"/>
              <a:gd name="connsiteY11" fmla="*/ 993873 h 993873"/>
              <a:gd name="connsiteX12" fmla="*/ 0 w 5280533"/>
              <a:gd name="connsiteY12" fmla="*/ 993873 h 993873"/>
              <a:gd name="connsiteX13" fmla="*/ 0 w 5280533"/>
              <a:gd name="connsiteY13" fmla="*/ 414114 h 993873"/>
              <a:gd name="connsiteX14" fmla="*/ 0 w 5280533"/>
              <a:gd name="connsiteY14" fmla="*/ 165646 h 993873"/>
              <a:gd name="connsiteX15" fmla="*/ 0 w 5280533"/>
              <a:gd name="connsiteY15" fmla="*/ 165646 h 993873"/>
              <a:gd name="connsiteX16" fmla="*/ 0 w 5280533"/>
              <a:gd name="connsiteY16" fmla="*/ 0 h 993873"/>
              <a:gd name="connsiteX0-1" fmla="*/ 0 w 5280533"/>
              <a:gd name="connsiteY0-2" fmla="*/ 1004547 h 1998420"/>
              <a:gd name="connsiteX1-3" fmla="*/ 3080311 w 5280533"/>
              <a:gd name="connsiteY1-4" fmla="*/ 1004547 h 1998420"/>
              <a:gd name="connsiteX2-5" fmla="*/ 3546036 w 5280533"/>
              <a:gd name="connsiteY2-6" fmla="*/ 0 h 1998420"/>
              <a:gd name="connsiteX3-7" fmla="*/ 3424399 w 5280533"/>
              <a:gd name="connsiteY3-8" fmla="*/ 1014821 h 1998420"/>
              <a:gd name="connsiteX4-9" fmla="*/ 5280533 w 5280533"/>
              <a:gd name="connsiteY4-10" fmla="*/ 1004547 h 1998420"/>
              <a:gd name="connsiteX5-11" fmla="*/ 5280533 w 5280533"/>
              <a:gd name="connsiteY5-12" fmla="*/ 1170193 h 1998420"/>
              <a:gd name="connsiteX6-13" fmla="*/ 5280533 w 5280533"/>
              <a:gd name="connsiteY6-14" fmla="*/ 1170193 h 1998420"/>
              <a:gd name="connsiteX7-15" fmla="*/ 5280533 w 5280533"/>
              <a:gd name="connsiteY7-16" fmla="*/ 1418661 h 1998420"/>
              <a:gd name="connsiteX8-17" fmla="*/ 5280533 w 5280533"/>
              <a:gd name="connsiteY8-18" fmla="*/ 1998420 h 1998420"/>
              <a:gd name="connsiteX9-19" fmla="*/ 4400444 w 5280533"/>
              <a:gd name="connsiteY9-20" fmla="*/ 1998420 h 1998420"/>
              <a:gd name="connsiteX10-21" fmla="*/ 3080311 w 5280533"/>
              <a:gd name="connsiteY10-22" fmla="*/ 1998420 h 1998420"/>
              <a:gd name="connsiteX11-23" fmla="*/ 3080311 w 5280533"/>
              <a:gd name="connsiteY11-24" fmla="*/ 1998420 h 1998420"/>
              <a:gd name="connsiteX12-25" fmla="*/ 0 w 5280533"/>
              <a:gd name="connsiteY12-26" fmla="*/ 1998420 h 1998420"/>
              <a:gd name="connsiteX13-27" fmla="*/ 0 w 5280533"/>
              <a:gd name="connsiteY13-28" fmla="*/ 1418661 h 1998420"/>
              <a:gd name="connsiteX14-29" fmla="*/ 0 w 5280533"/>
              <a:gd name="connsiteY14-30" fmla="*/ 1170193 h 1998420"/>
              <a:gd name="connsiteX15-31" fmla="*/ 0 w 5280533"/>
              <a:gd name="connsiteY15-32" fmla="*/ 1170193 h 1998420"/>
              <a:gd name="connsiteX16-33" fmla="*/ 0 w 5280533"/>
              <a:gd name="connsiteY16-34" fmla="*/ 1004547 h 1998420"/>
              <a:gd name="connsiteX0-35" fmla="*/ 0 w 5280533"/>
              <a:gd name="connsiteY0-36" fmla="*/ 511388 h 1505261"/>
              <a:gd name="connsiteX1-37" fmla="*/ 3080311 w 5280533"/>
              <a:gd name="connsiteY1-38" fmla="*/ 511388 h 1505261"/>
              <a:gd name="connsiteX2-39" fmla="*/ 3546036 w 5280533"/>
              <a:gd name="connsiteY2-40" fmla="*/ 0 h 1505261"/>
              <a:gd name="connsiteX3-41" fmla="*/ 3424399 w 5280533"/>
              <a:gd name="connsiteY3-42" fmla="*/ 521662 h 1505261"/>
              <a:gd name="connsiteX4-43" fmla="*/ 5280533 w 5280533"/>
              <a:gd name="connsiteY4-44" fmla="*/ 511388 h 1505261"/>
              <a:gd name="connsiteX5-45" fmla="*/ 5280533 w 5280533"/>
              <a:gd name="connsiteY5-46" fmla="*/ 677034 h 1505261"/>
              <a:gd name="connsiteX6-47" fmla="*/ 5280533 w 5280533"/>
              <a:gd name="connsiteY6-48" fmla="*/ 677034 h 1505261"/>
              <a:gd name="connsiteX7-49" fmla="*/ 5280533 w 5280533"/>
              <a:gd name="connsiteY7-50" fmla="*/ 925502 h 1505261"/>
              <a:gd name="connsiteX8-51" fmla="*/ 5280533 w 5280533"/>
              <a:gd name="connsiteY8-52" fmla="*/ 1505261 h 1505261"/>
              <a:gd name="connsiteX9-53" fmla="*/ 4400444 w 5280533"/>
              <a:gd name="connsiteY9-54" fmla="*/ 1505261 h 1505261"/>
              <a:gd name="connsiteX10-55" fmla="*/ 3080311 w 5280533"/>
              <a:gd name="connsiteY10-56" fmla="*/ 1505261 h 1505261"/>
              <a:gd name="connsiteX11-57" fmla="*/ 3080311 w 5280533"/>
              <a:gd name="connsiteY11-58" fmla="*/ 1505261 h 1505261"/>
              <a:gd name="connsiteX12-59" fmla="*/ 0 w 5280533"/>
              <a:gd name="connsiteY12-60" fmla="*/ 1505261 h 1505261"/>
              <a:gd name="connsiteX13-61" fmla="*/ 0 w 5280533"/>
              <a:gd name="connsiteY13-62" fmla="*/ 925502 h 1505261"/>
              <a:gd name="connsiteX14-63" fmla="*/ 0 w 5280533"/>
              <a:gd name="connsiteY14-64" fmla="*/ 677034 h 1505261"/>
              <a:gd name="connsiteX15-65" fmla="*/ 0 w 5280533"/>
              <a:gd name="connsiteY15-66" fmla="*/ 677034 h 1505261"/>
              <a:gd name="connsiteX16-67" fmla="*/ 0 w 5280533"/>
              <a:gd name="connsiteY16-68" fmla="*/ 511388 h 15052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5280533" h="1505261">
                <a:moveTo>
                  <a:pt x="0" y="511388"/>
                </a:moveTo>
                <a:lnTo>
                  <a:pt x="3080311" y="511388"/>
                </a:lnTo>
                <a:lnTo>
                  <a:pt x="3546036" y="0"/>
                </a:lnTo>
                <a:lnTo>
                  <a:pt x="3424399" y="521662"/>
                </a:lnTo>
                <a:lnTo>
                  <a:pt x="5280533" y="511388"/>
                </a:lnTo>
                <a:lnTo>
                  <a:pt x="5280533" y="677034"/>
                </a:lnTo>
                <a:lnTo>
                  <a:pt x="5280533" y="677034"/>
                </a:lnTo>
                <a:lnTo>
                  <a:pt x="5280533" y="925502"/>
                </a:lnTo>
                <a:lnTo>
                  <a:pt x="5280533" y="1505261"/>
                </a:lnTo>
                <a:lnTo>
                  <a:pt x="4400444" y="1505261"/>
                </a:lnTo>
                <a:lnTo>
                  <a:pt x="3080311" y="1505261"/>
                </a:lnTo>
                <a:lnTo>
                  <a:pt x="3080311" y="1505261"/>
                </a:lnTo>
                <a:lnTo>
                  <a:pt x="0" y="1505261"/>
                </a:lnTo>
                <a:lnTo>
                  <a:pt x="0" y="925502"/>
                </a:lnTo>
                <a:lnTo>
                  <a:pt x="0" y="677034"/>
                </a:lnTo>
                <a:lnTo>
                  <a:pt x="0" y="677034"/>
                </a:lnTo>
                <a:lnTo>
                  <a:pt x="0" y="511388"/>
                </a:lnTo>
                <a:close/>
              </a:path>
            </a:pathLst>
          </a:custGeom>
          <a:solidFill>
            <a:srgbClr val="CCCC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000" b="1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五进制计数器也称模 </a:t>
            </a:r>
            <a:r>
              <a:rPr kumimoji="1" lang="en-US" altLang="zh-CN" sz="2000" b="1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5 </a:t>
            </a:r>
            <a:r>
              <a:rPr kumimoji="1" lang="zh-CN" altLang="en-US" sz="2000" b="1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计数器；十进制计数器则为模 </a:t>
            </a:r>
            <a:r>
              <a:rPr kumimoji="1" lang="en-US" altLang="zh-CN" sz="2000" b="1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10 </a:t>
            </a:r>
            <a:r>
              <a:rPr kumimoji="1" lang="zh-CN" altLang="en-US" sz="2000" b="1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计数器；</a:t>
            </a:r>
            <a:r>
              <a:rPr kumimoji="1" lang="en-US" altLang="zh-CN" sz="2000" b="1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3 </a:t>
            </a:r>
            <a:r>
              <a:rPr kumimoji="1" lang="zh-CN" altLang="en-US" sz="2000" b="1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位二进制计数器为模 </a:t>
            </a:r>
            <a:r>
              <a:rPr kumimoji="1" lang="en-US" altLang="zh-CN" sz="2000" b="1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8 </a:t>
            </a:r>
            <a:r>
              <a:rPr kumimoji="1" lang="zh-CN" altLang="en-US" sz="2000" b="1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计数器。</a:t>
            </a:r>
            <a:endParaRPr kumimoji="1" lang="zh-CN" altLang="en-US" sz="2000" b="1" dirty="0">
              <a:solidFill>
                <a:srgbClr val="000000"/>
              </a:solidFill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57" name="PA-文本框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894247" y="5568003"/>
            <a:ext cx="2989055" cy="700373"/>
          </a:xfrm>
          <a:prstGeom prst="roundRect">
            <a:avLst/>
          </a:prstGeom>
          <a:solidFill>
            <a:srgbClr val="CCCC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kumimoji="1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l"/>
            <a:r>
              <a:rPr lang="en-US" altLang="zh-CN" dirty="0">
                <a:latin typeface="+mj-lt"/>
              </a:rPr>
              <a:t>n </a:t>
            </a:r>
            <a:r>
              <a:rPr lang="zh-CN" altLang="en-US" dirty="0">
                <a:latin typeface="+mj-lt"/>
              </a:rPr>
              <a:t>个触发器有 </a:t>
            </a:r>
            <a:r>
              <a:rPr lang="en-US" altLang="zh-CN" dirty="0">
                <a:latin typeface="+mj-lt"/>
              </a:rPr>
              <a:t>2</a:t>
            </a:r>
            <a:r>
              <a:rPr lang="en-US" altLang="zh-CN" baseline="30000" dirty="0">
                <a:latin typeface="+mj-lt"/>
              </a:rPr>
              <a:t>n</a:t>
            </a:r>
            <a:r>
              <a:rPr lang="en-US" altLang="zh-CN" dirty="0">
                <a:latin typeface="+mj-lt"/>
              </a:rPr>
              <a:t> </a:t>
            </a:r>
            <a:r>
              <a:rPr lang="zh-CN" altLang="en-US" dirty="0">
                <a:latin typeface="+mj-lt"/>
              </a:rPr>
              <a:t>种输出，最多可实现模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aseline="30000" dirty="0"/>
              <a:t> </a:t>
            </a:r>
            <a:r>
              <a:rPr lang="zh-CN" altLang="en-US" dirty="0">
                <a:latin typeface="+mj-lt"/>
              </a:rPr>
              <a:t>计数。 </a:t>
            </a:r>
            <a:endParaRPr lang="zh-CN" altLang="en-US" dirty="0">
              <a:latin typeface="+mj-lt"/>
            </a:endParaRPr>
          </a:p>
        </p:txBody>
      </p:sp>
      <p:grpSp>
        <p:nvGrpSpPr>
          <p:cNvPr id="2" name="PA-组合 8"/>
          <p:cNvGrpSpPr/>
          <p:nvPr>
            <p:custDataLst>
              <p:tags r:id="rId7"/>
            </p:custDataLst>
          </p:nvPr>
        </p:nvGrpSpPr>
        <p:grpSpPr bwMode="auto">
          <a:xfrm>
            <a:off x="3733800" y="1584326"/>
            <a:ext cx="3949700" cy="2930525"/>
            <a:chOff x="1528" y="592"/>
            <a:chExt cx="2488" cy="1846"/>
          </a:xfrm>
        </p:grpSpPr>
        <p:grpSp>
          <p:nvGrpSpPr>
            <p:cNvPr id="47113" name="Group 9"/>
            <p:cNvGrpSpPr/>
            <p:nvPr/>
          </p:nvGrpSpPr>
          <p:grpSpPr bwMode="auto">
            <a:xfrm>
              <a:off x="1528" y="592"/>
              <a:ext cx="2488" cy="1846"/>
              <a:chOff x="944" y="872"/>
              <a:chExt cx="2488" cy="1846"/>
            </a:xfrm>
          </p:grpSpPr>
          <p:sp>
            <p:nvSpPr>
              <p:cNvPr id="90" name="PA-矩形 10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872" y="1102"/>
                <a:ext cx="560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lIns="0" tIns="0" rIns="0" bIns="0"/>
              <a:lstStyle/>
              <a:p>
                <a:pPr algn="ctr">
                  <a:defRPr/>
                </a:pPr>
                <a:r>
                  <a:rPr kumimoji="1" lang="en-US" altLang="zh-CN" sz="2400" b="1" i="1" kern="0">
                    <a:solidFill>
                      <a:sysClr val="windowText" lastClr="000000"/>
                    </a:solidFill>
                    <a:latin typeface="+mj-lt"/>
                  </a:rPr>
                  <a:t>Q</a:t>
                </a:r>
                <a:r>
                  <a:rPr kumimoji="1" lang="en-US" altLang="zh-CN" sz="2400" b="1" kern="0" baseline="-25000">
                    <a:solidFill>
                      <a:sysClr val="windowText" lastClr="000000"/>
                    </a:solidFill>
                    <a:latin typeface="+mj-lt"/>
                  </a:rPr>
                  <a:t>0</a:t>
                </a:r>
                <a:endParaRPr kumimoji="1" lang="en-US" altLang="zh-CN" sz="2400" b="1" kern="0" baseline="-2500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sp>
            <p:nvSpPr>
              <p:cNvPr id="91" name="PA-矩形 11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344" y="1102"/>
                <a:ext cx="528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lIns="0" tIns="0" rIns="0" bIns="0"/>
              <a:lstStyle/>
              <a:p>
                <a:pPr algn="ctr">
                  <a:defRPr/>
                </a:pPr>
                <a:r>
                  <a:rPr kumimoji="1" lang="en-US" altLang="zh-CN" sz="2400" b="1" i="1" kern="0">
                    <a:solidFill>
                      <a:sysClr val="windowText" lastClr="000000"/>
                    </a:solidFill>
                    <a:latin typeface="+mj-lt"/>
                  </a:rPr>
                  <a:t>Q</a:t>
                </a:r>
                <a:r>
                  <a:rPr kumimoji="1" lang="en-US" altLang="zh-CN" sz="2400" b="1" kern="0" baseline="-25000">
                    <a:solidFill>
                      <a:sysClr val="windowText" lastClr="000000"/>
                    </a:solidFill>
                    <a:latin typeface="+mj-lt"/>
                  </a:rPr>
                  <a:t>1</a:t>
                </a:r>
                <a:endParaRPr kumimoji="1" lang="en-US" altLang="zh-CN" sz="2400" b="1" kern="0" baseline="-2500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sp>
            <p:nvSpPr>
              <p:cNvPr id="92" name="PA-矩形 12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798" y="1102"/>
                <a:ext cx="546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lIns="0" tIns="0" rIns="0" bIns="0"/>
              <a:lstStyle/>
              <a:p>
                <a:pPr algn="ctr">
                  <a:defRPr/>
                </a:pPr>
                <a:r>
                  <a:rPr kumimoji="1" lang="en-US" altLang="zh-CN" sz="2400" b="1" i="1" kern="0">
                    <a:solidFill>
                      <a:sysClr val="windowText" lastClr="000000"/>
                    </a:solidFill>
                    <a:latin typeface="+mj-lt"/>
                  </a:rPr>
                  <a:t>Q</a:t>
                </a:r>
                <a:r>
                  <a:rPr kumimoji="1" lang="en-US" altLang="zh-CN" sz="2400" b="1" kern="0" baseline="-25000">
                    <a:solidFill>
                      <a:sysClr val="windowText" lastClr="000000"/>
                    </a:solidFill>
                    <a:latin typeface="+mj-lt"/>
                  </a:rPr>
                  <a:t>2</a:t>
                </a:r>
                <a:endParaRPr kumimoji="1" lang="en-US" altLang="zh-CN" sz="2400" b="1" kern="0" baseline="-2500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sp>
            <p:nvSpPr>
              <p:cNvPr id="93" name="PA-矩形 13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798" y="872"/>
                <a:ext cx="163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lIns="0" tIns="0" rIns="0" bIns="0"/>
              <a:lstStyle/>
              <a:p>
                <a:pPr algn="ctr">
                  <a:defRPr/>
                </a:pPr>
                <a:r>
                  <a:rPr kumimoji="1" lang="zh-CN" altLang="en-US" sz="2400" b="1" kern="0">
                    <a:solidFill>
                      <a:sysClr val="windowText" lastClr="000000"/>
                    </a:solidFill>
                    <a:latin typeface="+mj-lt"/>
                  </a:rPr>
                  <a:t>计   数   状   态</a:t>
                </a:r>
                <a:endParaRPr kumimoji="1" lang="zh-CN" altLang="en-US" sz="2400" b="1" kern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sp>
            <p:nvSpPr>
              <p:cNvPr id="94" name="PA-矩形 14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944" y="872"/>
                <a:ext cx="854" cy="4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lIns="0" tIns="0" rIns="0" bIns="0"/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kumimoji="1" lang="zh-CN" altLang="en-US" sz="2400" b="1" kern="0">
                    <a:solidFill>
                      <a:sysClr val="windowText" lastClr="000000"/>
                    </a:solidFill>
                    <a:latin typeface="+mj-lt"/>
                  </a:rPr>
                  <a:t>计数顺序</a:t>
                </a:r>
                <a:endParaRPr kumimoji="1" lang="zh-CN" altLang="en-US" sz="2400" b="1" kern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sp>
            <p:nvSpPr>
              <p:cNvPr id="95" name="PA-Line 15"/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944" y="872"/>
                <a:ext cx="2488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sp>
            <p:nvSpPr>
              <p:cNvPr id="96" name="PA-Line 16"/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944" y="872"/>
                <a:ext cx="0" cy="184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sp>
            <p:nvSpPr>
              <p:cNvPr id="97" name="PA-Line 17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1798" y="872"/>
                <a:ext cx="0" cy="184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sp>
            <p:nvSpPr>
              <p:cNvPr id="98" name="PA-Line 18"/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3432" y="872"/>
                <a:ext cx="0" cy="184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sp>
            <p:nvSpPr>
              <p:cNvPr id="99" name="PA-Line 19"/>
              <p:cNvSpPr>
                <a:spLocks noChangeShapeType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798" y="1102"/>
                <a:ext cx="163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sp>
            <p:nvSpPr>
              <p:cNvPr id="100" name="PA-Line 20"/>
              <p:cNvSpPr>
                <a:spLocks noChangeShapeType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944" y="1332"/>
                <a:ext cx="248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sp>
            <p:nvSpPr>
              <p:cNvPr id="101" name="PA-Line 21"/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944" y="2714"/>
                <a:ext cx="2488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</p:grpSp>
        <p:grpSp>
          <p:nvGrpSpPr>
            <p:cNvPr id="47114" name="Group 22"/>
            <p:cNvGrpSpPr/>
            <p:nvPr/>
          </p:nvGrpSpPr>
          <p:grpSpPr bwMode="auto">
            <a:xfrm>
              <a:off x="2382" y="2202"/>
              <a:ext cx="1634" cy="230"/>
              <a:chOff x="1758" y="3146"/>
              <a:chExt cx="1634" cy="230"/>
            </a:xfrm>
          </p:grpSpPr>
          <p:sp>
            <p:nvSpPr>
              <p:cNvPr id="47141" name="PA-矩形 23"/>
              <p:cNvSpPr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2832" y="3146"/>
                <a:ext cx="56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5286"/>
                    </a:solidFill>
                    <a:latin typeface="+mj-lt"/>
                  </a:rPr>
                  <a:t>0</a:t>
                </a:r>
                <a:endParaRPr kumimoji="1" lang="en-US" altLang="zh-CN" sz="2400" b="1">
                  <a:solidFill>
                    <a:srgbClr val="005286"/>
                  </a:solidFill>
                  <a:latin typeface="+mj-lt"/>
                </a:endParaRPr>
              </a:p>
            </p:txBody>
          </p:sp>
          <p:sp>
            <p:nvSpPr>
              <p:cNvPr id="47142" name="PA-矩形 24"/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2304" y="3146"/>
                <a:ext cx="52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5286"/>
                    </a:solidFill>
                    <a:latin typeface="+mj-lt"/>
                  </a:rPr>
                  <a:t>0</a:t>
                </a:r>
                <a:endParaRPr kumimoji="1" lang="en-US" altLang="zh-CN" sz="2400" b="1">
                  <a:solidFill>
                    <a:srgbClr val="005286"/>
                  </a:solidFill>
                  <a:latin typeface="+mj-lt"/>
                </a:endParaRPr>
              </a:p>
            </p:txBody>
          </p:sp>
          <p:sp>
            <p:nvSpPr>
              <p:cNvPr id="47143" name="PA-矩形 25"/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758" y="3146"/>
                <a:ext cx="54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5286"/>
                    </a:solidFill>
                    <a:latin typeface="+mj-lt"/>
                  </a:rPr>
                  <a:t>0</a:t>
                </a:r>
                <a:endParaRPr kumimoji="1" lang="en-US" altLang="zh-CN" sz="2400" b="1">
                  <a:solidFill>
                    <a:srgbClr val="005286"/>
                  </a:solidFill>
                  <a:latin typeface="+mj-lt"/>
                </a:endParaRPr>
              </a:p>
            </p:txBody>
          </p:sp>
        </p:grpSp>
        <p:sp>
          <p:nvSpPr>
            <p:cNvPr id="47115" name="PA-矩形 26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528" y="2202"/>
              <a:ext cx="85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5286"/>
                  </a:solidFill>
                  <a:latin typeface="+mj-lt"/>
                </a:rPr>
                <a:t>5</a:t>
              </a:r>
              <a:endParaRPr kumimoji="1" lang="en-US" altLang="zh-CN" sz="2400" b="1">
                <a:solidFill>
                  <a:srgbClr val="005286"/>
                </a:solidFill>
                <a:latin typeface="+mj-lt"/>
              </a:endParaRPr>
            </a:p>
          </p:txBody>
        </p:sp>
        <p:grpSp>
          <p:nvGrpSpPr>
            <p:cNvPr id="47116" name="Group 27"/>
            <p:cNvGrpSpPr/>
            <p:nvPr/>
          </p:nvGrpSpPr>
          <p:grpSpPr bwMode="auto">
            <a:xfrm>
              <a:off x="2382" y="1972"/>
              <a:ext cx="1634" cy="230"/>
              <a:chOff x="1758" y="2916"/>
              <a:chExt cx="1634" cy="230"/>
            </a:xfrm>
          </p:grpSpPr>
          <p:sp>
            <p:nvSpPr>
              <p:cNvPr id="47138" name="PA-矩形 28"/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832" y="2916"/>
                <a:ext cx="56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+mj-lt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47139" name="PA-矩形 29"/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304" y="2916"/>
                <a:ext cx="52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+mj-lt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47140" name="PA-矩形 30"/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758" y="2916"/>
                <a:ext cx="54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+mj-lt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+mj-lt"/>
                </a:endParaRPr>
              </a:p>
            </p:txBody>
          </p:sp>
        </p:grpSp>
        <p:sp>
          <p:nvSpPr>
            <p:cNvPr id="47117" name="PA-矩形 31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528" y="1972"/>
              <a:ext cx="85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+mj-lt"/>
                </a:rPr>
                <a:t>4</a:t>
              </a:r>
              <a:endParaRPr kumimoji="1" lang="en-US" altLang="zh-CN" sz="2400" b="1">
                <a:solidFill>
                  <a:srgbClr val="000000"/>
                </a:solidFill>
                <a:latin typeface="+mj-lt"/>
              </a:endParaRPr>
            </a:p>
          </p:txBody>
        </p:sp>
        <p:grpSp>
          <p:nvGrpSpPr>
            <p:cNvPr id="47118" name="Group 32"/>
            <p:cNvGrpSpPr/>
            <p:nvPr/>
          </p:nvGrpSpPr>
          <p:grpSpPr bwMode="auto">
            <a:xfrm>
              <a:off x="2382" y="1742"/>
              <a:ext cx="1634" cy="230"/>
              <a:chOff x="1758" y="2686"/>
              <a:chExt cx="1634" cy="230"/>
            </a:xfrm>
          </p:grpSpPr>
          <p:sp>
            <p:nvSpPr>
              <p:cNvPr id="47135" name="PA-矩形 33"/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2832" y="2686"/>
                <a:ext cx="56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+mj-lt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47136" name="PA-矩形 34"/>
              <p:cNvSpPr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2304" y="2686"/>
                <a:ext cx="52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+mj-lt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47137" name="PA-矩形 35"/>
              <p:cNvSpPr>
                <a:spLocks noChangeArrowhead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758" y="2686"/>
                <a:ext cx="54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+mj-lt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+mj-lt"/>
                </a:endParaRPr>
              </a:p>
            </p:txBody>
          </p:sp>
        </p:grpSp>
        <p:sp>
          <p:nvSpPr>
            <p:cNvPr id="47119" name="PA-矩形 36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528" y="1742"/>
              <a:ext cx="85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+mj-lt"/>
                </a:rPr>
                <a:t>3</a:t>
              </a:r>
              <a:endParaRPr kumimoji="1" lang="en-US" altLang="zh-CN" sz="2400" b="1">
                <a:solidFill>
                  <a:srgbClr val="000000"/>
                </a:solidFill>
                <a:latin typeface="+mj-lt"/>
              </a:endParaRPr>
            </a:p>
          </p:txBody>
        </p:sp>
        <p:grpSp>
          <p:nvGrpSpPr>
            <p:cNvPr id="47120" name="Group 37"/>
            <p:cNvGrpSpPr/>
            <p:nvPr/>
          </p:nvGrpSpPr>
          <p:grpSpPr bwMode="auto">
            <a:xfrm>
              <a:off x="2382" y="1512"/>
              <a:ext cx="1634" cy="230"/>
              <a:chOff x="1758" y="2456"/>
              <a:chExt cx="1634" cy="230"/>
            </a:xfrm>
          </p:grpSpPr>
          <p:sp>
            <p:nvSpPr>
              <p:cNvPr id="47132" name="PA-矩形 38"/>
              <p:cNvSpPr>
                <a:spLocks noChangeArrowhead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2832" y="2456"/>
                <a:ext cx="56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+mj-lt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47133" name="PA-矩形 39"/>
              <p:cNvSpPr>
                <a:spLocks noChangeArrowheads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2304" y="2456"/>
                <a:ext cx="52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+mj-lt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47134" name="PA-矩形 40"/>
              <p:cNvSpPr>
                <a:spLocks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1758" y="2456"/>
                <a:ext cx="54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+mj-lt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+mj-lt"/>
                </a:endParaRPr>
              </a:p>
            </p:txBody>
          </p:sp>
        </p:grpSp>
        <p:sp>
          <p:nvSpPr>
            <p:cNvPr id="47121" name="PA-矩形 41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1528" y="1512"/>
              <a:ext cx="85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+mj-lt"/>
                </a:rPr>
                <a:t>2</a:t>
              </a:r>
              <a:endParaRPr kumimoji="1" lang="en-US" altLang="zh-CN" sz="2400" b="1">
                <a:solidFill>
                  <a:srgbClr val="000000"/>
                </a:solidFill>
                <a:latin typeface="+mj-lt"/>
              </a:endParaRPr>
            </a:p>
          </p:txBody>
        </p:sp>
        <p:grpSp>
          <p:nvGrpSpPr>
            <p:cNvPr id="47122" name="Group 42"/>
            <p:cNvGrpSpPr/>
            <p:nvPr/>
          </p:nvGrpSpPr>
          <p:grpSpPr bwMode="auto">
            <a:xfrm>
              <a:off x="2382" y="1274"/>
              <a:ext cx="1634" cy="230"/>
              <a:chOff x="1758" y="2226"/>
              <a:chExt cx="1634" cy="230"/>
            </a:xfrm>
          </p:grpSpPr>
          <p:sp>
            <p:nvSpPr>
              <p:cNvPr id="47129" name="PA-矩形 43"/>
              <p:cNvSpPr>
                <a:spLocks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2832" y="2226"/>
                <a:ext cx="56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+mj-lt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47130" name="PA-矩形 44"/>
              <p:cNvSpPr>
                <a:spLocks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2304" y="2226"/>
                <a:ext cx="52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+mj-lt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47131" name="PA-矩形 45"/>
              <p:cNvSpPr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1758" y="2226"/>
                <a:ext cx="54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+mj-lt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+mj-lt"/>
                </a:endParaRPr>
              </a:p>
            </p:txBody>
          </p:sp>
        </p:grpSp>
        <p:sp>
          <p:nvSpPr>
            <p:cNvPr id="47123" name="PA-矩形 46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1528" y="1282"/>
              <a:ext cx="85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+mj-lt"/>
                </a:rPr>
                <a:t>1</a:t>
              </a:r>
              <a:endParaRPr kumimoji="1" lang="en-US" altLang="zh-CN" sz="2400" b="1">
                <a:solidFill>
                  <a:srgbClr val="000000"/>
                </a:solidFill>
                <a:latin typeface="+mj-lt"/>
              </a:endParaRPr>
            </a:p>
          </p:txBody>
        </p:sp>
        <p:grpSp>
          <p:nvGrpSpPr>
            <p:cNvPr id="47124" name="Group 47"/>
            <p:cNvGrpSpPr/>
            <p:nvPr/>
          </p:nvGrpSpPr>
          <p:grpSpPr bwMode="auto">
            <a:xfrm>
              <a:off x="2382" y="1052"/>
              <a:ext cx="1634" cy="230"/>
              <a:chOff x="1758" y="1996"/>
              <a:chExt cx="1634" cy="230"/>
            </a:xfrm>
          </p:grpSpPr>
          <p:sp>
            <p:nvSpPr>
              <p:cNvPr id="47126" name="PA-矩形 48"/>
              <p:cNvSpPr>
                <a:spLocks noChangeArrowhead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832" y="1996"/>
                <a:ext cx="56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5286"/>
                    </a:solidFill>
                    <a:latin typeface="+mj-lt"/>
                  </a:rPr>
                  <a:t>0</a:t>
                </a:r>
                <a:endParaRPr kumimoji="1" lang="en-US" altLang="zh-CN" sz="2400" b="1">
                  <a:solidFill>
                    <a:srgbClr val="005286"/>
                  </a:solidFill>
                  <a:latin typeface="+mj-lt"/>
                </a:endParaRPr>
              </a:p>
            </p:txBody>
          </p:sp>
          <p:sp>
            <p:nvSpPr>
              <p:cNvPr id="47127" name="PA-矩形 49"/>
              <p:cNvSpPr>
                <a:spLocks noChangeArrowheads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2304" y="1996"/>
                <a:ext cx="52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5286"/>
                    </a:solidFill>
                    <a:latin typeface="+mj-lt"/>
                  </a:rPr>
                  <a:t>0</a:t>
                </a:r>
                <a:endParaRPr kumimoji="1" lang="en-US" altLang="zh-CN" sz="2400" b="1">
                  <a:solidFill>
                    <a:srgbClr val="005286"/>
                  </a:solidFill>
                  <a:latin typeface="+mj-lt"/>
                </a:endParaRPr>
              </a:p>
            </p:txBody>
          </p:sp>
          <p:sp>
            <p:nvSpPr>
              <p:cNvPr id="47128" name="PA-矩形 50"/>
              <p:cNvSpPr>
                <a:spLocks noChangeArrowhead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1758" y="1996"/>
                <a:ext cx="54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5286"/>
                    </a:solidFill>
                    <a:latin typeface="+mj-lt"/>
                  </a:rPr>
                  <a:t>0</a:t>
                </a:r>
                <a:endParaRPr kumimoji="1" lang="en-US" altLang="zh-CN" sz="2400" b="1">
                  <a:solidFill>
                    <a:srgbClr val="005286"/>
                  </a:solidFill>
                  <a:latin typeface="+mj-lt"/>
                </a:endParaRPr>
              </a:p>
            </p:txBody>
          </p:sp>
        </p:grpSp>
        <p:sp>
          <p:nvSpPr>
            <p:cNvPr id="47125" name="PA-矩形 51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1528" y="1052"/>
              <a:ext cx="85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5286"/>
                  </a:solidFill>
                  <a:latin typeface="+mj-lt"/>
                </a:rPr>
                <a:t>0</a:t>
              </a:r>
              <a:endParaRPr kumimoji="1" lang="en-US" altLang="zh-CN" sz="2400" b="1">
                <a:solidFill>
                  <a:srgbClr val="005286"/>
                </a:solidFill>
                <a:latin typeface="+mj-lt"/>
              </a:endParaRPr>
            </a:p>
          </p:txBody>
        </p:sp>
      </p:grpSp>
      <p:sp>
        <p:nvSpPr>
          <p:cNvPr id="54" name="PA-圆角矩形 1"/>
          <p:cNvSpPr/>
          <p:nvPr>
            <p:custDataLst>
              <p:tags r:id="rId44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8" name="PA-文本框 5"/>
          <p:cNvSpPr txBox="1"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2" grpId="0"/>
      <p:bldP spid="53" grpId="0"/>
      <p:bldP spid="55" grpId="0" animBg="1" autoUpdateAnimBg="0"/>
      <p:bldP spid="56" grpId="0" animBg="1" autoUpdateAnimBg="0"/>
      <p:bldP spid="57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173" name="PA-Object 5"/>
              <p:cNvSpPr txBox="1"/>
              <p:nvPr>
                <p:custDataLst>
                  <p:tags r:id="rId1"/>
                </p:custDataLst>
              </p:nvPr>
            </p:nvSpPr>
            <p:spPr bwMode="auto">
              <a:xfrm>
                <a:off x="2448042" y="4830985"/>
                <a:ext cx="4800600" cy="4381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  <m:r>
                        <a:rPr lang="zh-CN" altLang="en-US" sz="24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4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⋅⋅⋅​​​</m:t>
                      </m:r>
                      <m:r>
                        <a:rPr lang="zh-CN" altLang="en-US" sz="24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4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​​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  <m:r>
                        <a:rPr lang="zh-CN" altLang="en-US" sz="24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4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​​​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  <m:r>
                        <a:rPr lang="zh-CN" altLang="en-US" sz="24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4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⋅⋅⋅​​</m:t>
                      </m:r>
                      <m:r>
                        <a:rPr lang="zh-CN" altLang="en-US" sz="24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4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​​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173" name="PA-Object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2448042" y="4830985"/>
                <a:ext cx="4800600" cy="438150"/>
              </a:xfrm>
              <a:prstGeom prst="rect">
                <a:avLst/>
              </a:prstGeom>
              <a:blipFill rotWithShape="1">
                <a:blip r:embed="rId3"/>
                <a:stretch>
                  <a:fillRect l="-2" t="-123" r="2" b="12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74" name="PA-Object 6"/>
              <p:cNvSpPr txBox="1"/>
              <p:nvPr>
                <p:custDataLst>
                  <p:tags r:id="rId4"/>
                </p:custDataLst>
              </p:nvPr>
            </p:nvSpPr>
            <p:spPr bwMode="auto">
              <a:xfrm>
                <a:off x="2438517" y="5966048"/>
                <a:ext cx="4784169" cy="4619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zh-CN" alt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zh-CN" alt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zh-CN" alt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  <m:r>
                        <a:rPr lang="zh-CN" alt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⋅⋅⋅​​​</m:t>
                      </m:r>
                      <m:r>
                        <a:rPr lang="zh-CN" alt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​​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  <m:r>
                        <a:rPr lang="zh-CN" alt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​​​</m:t>
                      </m:r>
                      <m:sSubSup>
                        <m:sSubSupPr>
                          <m:ctrlPr>
                            <a:rPr lang="zh-CN" alt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zh-CN" alt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  <m:r>
                        <a:rPr lang="zh-CN" alt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  <m:r>
                        <a:rPr lang="zh-CN" alt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⋅⋅⋅​​</m:t>
                      </m:r>
                      <m:r>
                        <a:rPr lang="zh-CN" alt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​​</m:t>
                      </m:r>
                      <m:sSubSup>
                        <m:sSubSupPr>
                          <m:ctrlPr>
                            <a:rPr lang="zh-CN" alt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zh-CN" alt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  <m:r>
                        <a:rPr lang="zh-CN" alt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7174" name="PA-Object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438517" y="5966048"/>
                <a:ext cx="4784169" cy="461963"/>
              </a:xfrm>
              <a:prstGeom prst="rect">
                <a:avLst/>
              </a:prstGeom>
              <a:blipFill rotWithShape="1">
                <a:blip r:embed="rId6"/>
                <a:stretch>
                  <a:fillRect l="-2" t="-48" r="4" b="11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75" name="PA-Object 7"/>
              <p:cNvSpPr txBox="1"/>
              <p:nvPr>
                <p:custDataLst>
                  <p:tags r:id="rId7"/>
                </p:custDataLst>
              </p:nvPr>
            </p:nvSpPr>
            <p:spPr bwMode="auto">
              <a:xfrm>
                <a:off x="2840477" y="5416773"/>
                <a:ext cx="4391734" cy="401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  <m:r>
                        <a:rPr lang="zh-CN" alt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⋅⋅⋅​​​</m:t>
                      </m:r>
                      <m:r>
                        <a:rPr lang="zh-CN" alt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​​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  <m:r>
                        <a:rPr lang="zh-CN" alt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​​​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  <m:r>
                        <a:rPr lang="zh-CN" alt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⋅⋅⋅​​</m:t>
                      </m:r>
                      <m:r>
                        <a:rPr lang="zh-CN" alt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​​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175" name="PA-Object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840477" y="5416773"/>
                <a:ext cx="4391734" cy="401637"/>
              </a:xfrm>
              <a:prstGeom prst="rect">
                <a:avLst/>
              </a:prstGeom>
              <a:blipFill rotWithShape="1">
                <a:blip r:embed="rId9"/>
                <a:stretch>
                  <a:fillRect l="-3" t="-56" r="4" b="1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6" name="PA-矩形 9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1" name="PA-矩形 9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" name="PA-矩形 7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524000" y="-184150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5C5C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3" name="PA-矩形 9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524000" y="-184150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5C5C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4" name="PA-圆角矩形 1"/>
          <p:cNvSpPr/>
          <p:nvPr>
            <p:custDataLst>
              <p:tags r:id="rId14"/>
            </p:custDataLst>
          </p:nvPr>
        </p:nvSpPr>
        <p:spPr>
          <a:xfrm>
            <a:off x="-348343" y="516695"/>
            <a:ext cx="5351858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PA-文本框 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时序逻辑电路的特点与功能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PA-矩形 8"/>
              <p:cNvSpPr/>
              <p:nvPr>
                <p:custDataLst>
                  <p:tags r:id="rId16"/>
                </p:custDataLst>
              </p:nvPr>
            </p:nvSpPr>
            <p:spPr>
              <a:xfrm>
                <a:off x="7248642" y="4833959"/>
                <a:ext cx="2421368" cy="506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 ⇒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sz="2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+mj-ea"/>
                        </a:rPr>
                        <m:t>输出方程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accent6">
                      <a:lumMod val="75000"/>
                    </a:schemeClr>
                  </a:solidFill>
                  <a:effectLst/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9" name="PA-矩形 8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7248642" y="4833959"/>
                <a:ext cx="2421368" cy="506742"/>
              </a:xfrm>
              <a:prstGeom prst="rect">
                <a:avLst/>
              </a:prstGeom>
              <a:blipFill rotWithShape="1">
                <a:blip r:embed="rId18"/>
                <a:stretch>
                  <a:fillRect l="-5" t="-67" r="-3347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PA-矩形 9"/>
              <p:cNvSpPr/>
              <p:nvPr>
                <p:custDataLst>
                  <p:tags r:id="rId19"/>
                </p:custDataLst>
              </p:nvPr>
            </p:nvSpPr>
            <p:spPr>
              <a:xfrm>
                <a:off x="7232211" y="5415240"/>
                <a:ext cx="3960250" cy="506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 ⇒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+mj-ea"/>
                        </a:rPr>
                        <m:t>驱动方程或激励方程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10" name="PA-矩形 9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0"/>
                </p:custDataLst>
              </p:nvPr>
            </p:nvSpPr>
            <p:spPr>
              <a:xfrm>
                <a:off x="7232211" y="5415240"/>
                <a:ext cx="3960250" cy="506742"/>
              </a:xfrm>
              <a:prstGeom prst="rect">
                <a:avLst/>
              </a:prstGeom>
              <a:blipFill rotWithShape="1">
                <a:blip r:embed="rId21"/>
                <a:stretch>
                  <a:fillRect l="-5" t="-117" r="-1861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PA-矩形 18"/>
              <p:cNvSpPr/>
              <p:nvPr>
                <p:custDataLst>
                  <p:tags r:id="rId22"/>
                </p:custDataLst>
              </p:nvPr>
            </p:nvSpPr>
            <p:spPr>
              <a:xfrm>
                <a:off x="7470946" y="6046809"/>
                <a:ext cx="2199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​​​​​​​​​​​⇒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sz="24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+mj-ea"/>
                        </a:rPr>
                        <m:t>状态方程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accent2"/>
                  </a:solidFill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19" name="PA-矩形 18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7470946" y="6046809"/>
                <a:ext cx="2199064" cy="461665"/>
              </a:xfrm>
              <a:prstGeom prst="rect">
                <a:avLst/>
              </a:prstGeom>
              <a:blipFill rotWithShape="1">
                <a:blip r:embed="rId24"/>
                <a:stretch>
                  <a:fillRect l="-8" t="-73" r="-1809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3" name="PA-图片 2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109" y="2048771"/>
            <a:ext cx="5982077" cy="2847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A-文本框 5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626939" y="1517922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时序电路的结构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/>
      <p:bldP spid="7174" grpId="0"/>
      <p:bldP spid="7175" grpId="0"/>
      <p:bldP spid="9" grpId="0"/>
      <p:bldP spid="10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6" name="PA-矩形 1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67326" y="5105400"/>
            <a:ext cx="1209675" cy="152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62477" name="PA-矩形 1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5425" y="4616450"/>
            <a:ext cx="1143000" cy="152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62473" name="PA-矩形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811588" y="5268913"/>
            <a:ext cx="609600" cy="152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62474" name="PA-矩形 1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10000" y="4619625"/>
            <a:ext cx="609600" cy="152400"/>
          </a:xfrm>
          <a:prstGeom prst="roundRect">
            <a:avLst/>
          </a:prstGeom>
          <a:solidFill>
            <a:srgbClr val="FFFF00"/>
          </a:solidFill>
          <a:ln w="19050"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pic>
        <p:nvPicPr>
          <p:cNvPr id="62472" name="PA-图片 7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" b="20572"/>
          <a:stretch>
            <a:fillRect/>
          </a:stretch>
        </p:blipFill>
        <p:spPr bwMode="auto">
          <a:xfrm>
            <a:off x="2971800" y="4572000"/>
            <a:ext cx="441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8130" name="PA-Object 16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743200" y="2362200"/>
          <a:ext cx="7475538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Microsoft Visio 绘图" r:id="rId8" imgW="5105400" imgH="1104900" progId="">
                  <p:embed/>
                </p:oleObj>
              </mc:Choice>
              <mc:Fallback>
                <p:oleObj name="Microsoft Visio 绘图" r:id="rId8" imgW="5105400" imgH="1104900" progId="">
                  <p:embed/>
                  <p:pic>
                    <p:nvPicPr>
                      <p:cNvPr id="0" name="PA-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362200"/>
                        <a:ext cx="7475538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9" name="PA-矩形 6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203575" y="2514600"/>
            <a:ext cx="2057400" cy="1190625"/>
          </a:xfrm>
          <a:prstGeom prst="rect">
            <a:avLst/>
          </a:prstGeom>
          <a:noFill/>
          <a:ln w="50800">
            <a:solidFill>
              <a:srgbClr val="005286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62470" name="PA-左箭头 7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857500" y="3200400"/>
            <a:ext cx="381000" cy="304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C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62471" name="PA-文本框 8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781175" y="3201989"/>
            <a:ext cx="1295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T ′</a:t>
            </a:r>
            <a:r>
              <a:rPr lang="zh-CN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触发器</a:t>
            </a:r>
            <a:endParaRPr lang="zh-CN" altLang="en-US" sz="1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5" name="PA-矩形 1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088835" y="2342356"/>
            <a:ext cx="4724400" cy="1562894"/>
          </a:xfrm>
          <a:prstGeom prst="rect">
            <a:avLst/>
          </a:prstGeom>
          <a:noFill/>
          <a:ln w="50800">
            <a:solidFill>
              <a:srgbClr val="005286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62478" name="PA-文本框 16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772400" y="4648200"/>
            <a:ext cx="2514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C00000"/>
                </a:solidFill>
                <a:sym typeface="宋体" panose="02010600030101010101" pitchFamily="2" charset="-122"/>
              </a:rPr>
              <a:t>优点</a:t>
            </a:r>
            <a:r>
              <a:rPr lang="zh-CN" altLang="en-US" sz="2000" b="1" dirty="0">
                <a:solidFill>
                  <a:srgbClr val="000000"/>
                </a:solidFill>
                <a:sym typeface="宋体" panose="02010600030101010101" pitchFamily="2" charset="-122"/>
              </a:rPr>
              <a:t>：结构简单。</a:t>
            </a:r>
            <a:endParaRPr lang="zh-CN" altLang="en-US" sz="2000" b="1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3" name="PA-矩形 17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267200" y="4038600"/>
            <a:ext cx="4313238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8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进制）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位二进制异步加法计数器</a:t>
            </a:r>
            <a:endParaRPr lang="zh-CN" altLang="en-US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81" name="PA-AutoShape 17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489664" y="5671887"/>
            <a:ext cx="931524" cy="344488"/>
          </a:xfrm>
          <a:prstGeom prst="wedgeRoundRectCallout">
            <a:avLst>
              <a:gd name="adj1" fmla="val -3773"/>
              <a:gd name="adj2" fmla="val -121662"/>
              <a:gd name="adj3" fmla="val 16667"/>
            </a:avLst>
          </a:prstGeom>
          <a:solidFill>
            <a:srgbClr val="CC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二分频</a:t>
            </a:r>
            <a:endParaRPr kumimoji="1" lang="zh-CN" altLang="en-US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2482" name="PA-AutoShape 1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451035" y="5733622"/>
            <a:ext cx="850596" cy="344488"/>
          </a:xfrm>
          <a:prstGeom prst="wedgeRoundRectCallout">
            <a:avLst>
              <a:gd name="adj1" fmla="val -10306"/>
              <a:gd name="adj2" fmla="val -156782"/>
              <a:gd name="adj3" fmla="val 16667"/>
            </a:avLst>
          </a:prstGeom>
          <a:solidFill>
            <a:srgbClr val="CC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kumimoji="1" lang="zh-CN" altLang="en-US" sz="2000" b="1" dirty="0">
                <a:solidFill>
                  <a:srgbClr val="000000"/>
                </a:solidFill>
              </a:rPr>
              <a:t>四分频</a:t>
            </a:r>
            <a:endParaRPr kumimoji="1" lang="zh-CN" altLang="en-US" sz="2000" b="1" dirty="0">
              <a:solidFill>
                <a:srgbClr val="000000"/>
              </a:solidFill>
            </a:endParaRPr>
          </a:p>
        </p:txBody>
      </p:sp>
      <p:sp>
        <p:nvSpPr>
          <p:cNvPr id="20" name="PA-圆角矩形标注 19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7552361" y="5609904"/>
            <a:ext cx="1160124" cy="304800"/>
          </a:xfrm>
          <a:prstGeom prst="wedgeRoundRectCallout">
            <a:avLst>
              <a:gd name="adj1" fmla="val -68222"/>
              <a:gd name="adj2" fmla="val -120815"/>
              <a:gd name="adj3" fmla="val 16667"/>
            </a:avLst>
          </a:prstGeom>
          <a:solidFill>
            <a:srgbClr val="CC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kumimoji="1" lang="zh-CN" altLang="en-US" sz="2000" b="1" dirty="0">
                <a:solidFill>
                  <a:srgbClr val="000000"/>
                </a:solidFill>
                <a:sym typeface="宋体" panose="02010600030101010101" pitchFamily="2" charset="-122"/>
              </a:rPr>
              <a:t>电路功能</a:t>
            </a:r>
            <a:endParaRPr kumimoji="1" lang="en-US" altLang="zh-CN" sz="2000" b="1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graphicFrame>
        <p:nvGraphicFramePr>
          <p:cNvPr id="25619" name="PA-Object 19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2054860" y="4498975"/>
          <a:ext cx="609600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Clip" r:id="rId20" imgW="1857375" imgH="3996055" progId="MS_ClipArt_Gallery.2">
                  <p:embed/>
                </p:oleObj>
              </mc:Choice>
              <mc:Fallback>
                <p:oleObj name="Clip" r:id="rId20" imgW="1857375" imgH="3996055" progId="MS_ClipArt_Gallery.2">
                  <p:embed/>
                  <p:pic>
                    <p:nvPicPr>
                      <p:cNvPr id="0" name="PA-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4860" y="4498975"/>
                        <a:ext cx="609600" cy="102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PA-文本框 16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772400" y="5029200"/>
            <a:ext cx="2514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005286"/>
                </a:solidFill>
                <a:sym typeface="宋体" panose="02010600030101010101" pitchFamily="2" charset="-122"/>
              </a:rPr>
              <a:t>缺点</a:t>
            </a:r>
            <a:r>
              <a:rPr lang="zh-CN" altLang="en-US" sz="2000" b="1" dirty="0">
                <a:solidFill>
                  <a:srgbClr val="000000"/>
                </a:solidFill>
                <a:sym typeface="宋体" panose="02010600030101010101" pitchFamily="2" charset="-122"/>
              </a:rPr>
              <a:t>：工作速度慢。</a:t>
            </a:r>
            <a:endParaRPr lang="zh-CN" altLang="en-US" sz="2000" b="1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25" name="PA-文本框 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26939" y="1639227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异步计数器设计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PA-圆角矩形 1"/>
          <p:cNvSpPr/>
          <p:nvPr>
            <p:custDataLst>
              <p:tags r:id="rId24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PA-文本框 5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思想气泡: 云 2"/>
          <p:cNvSpPr/>
          <p:nvPr/>
        </p:nvSpPr>
        <p:spPr>
          <a:xfrm>
            <a:off x="205105" y="3571875"/>
            <a:ext cx="1543050" cy="1012825"/>
          </a:xfrm>
          <a:prstGeom prst="cloudCallout">
            <a:avLst>
              <a:gd name="adj1" fmla="val 64897"/>
              <a:gd name="adj2" fmla="val 526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l"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sym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rgbClr val="000000"/>
                </a:solidFill>
                <a:sym typeface="宋体" panose="02010600030101010101" pitchFamily="2" charset="-122"/>
              </a:rPr>
              <a:t>8</a:t>
            </a:r>
            <a:r>
              <a:rPr lang="zh-CN" altLang="en-US" sz="1800" b="1" dirty="0">
                <a:solidFill>
                  <a:srgbClr val="000000"/>
                </a:solidFill>
                <a:sym typeface="宋体" panose="02010600030101010101" pitchFamily="2" charset="-122"/>
              </a:rPr>
              <a:t> 进制</a:t>
            </a:r>
            <a:r>
              <a:rPr lang="zh-CN" altLang="en-US" b="1" dirty="0">
                <a:solidFill>
                  <a:srgbClr val="000000"/>
                </a:solidFill>
                <a:sym typeface="宋体" panose="02010600030101010101" pitchFamily="2" charset="-122"/>
              </a:rPr>
              <a:t>减法？</a:t>
            </a:r>
            <a:endParaRPr lang="zh-CN" altLang="en-US" b="1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2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2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2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500"/>
                                        <p:tgtEl>
                                          <p:spTgt spid="6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2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2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4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2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6" grpId="0" animBg="1" autoUpdateAnimBg="0"/>
      <p:bldP spid="62477" grpId="0" animBg="1" autoUpdateAnimBg="0"/>
      <p:bldP spid="62473" grpId="0" animBg="1" autoUpdateAnimBg="0"/>
      <p:bldP spid="62474" grpId="0" animBg="1" autoUpdateAnimBg="0"/>
      <p:bldP spid="62469" grpId="0" animBg="1"/>
      <p:bldP spid="62470" grpId="0" animBg="1" autoUpdateAnimBg="0"/>
      <p:bldP spid="62471" grpId="0" autoUpdateAnimBg="0"/>
      <p:bldP spid="62475" grpId="0" animBg="1" autoUpdateAnimBg="0"/>
      <p:bldP spid="62478" grpId="0" autoUpdateAnimBg="0"/>
      <p:bldP spid="62481" grpId="0" bldLvl="0" animBg="1" autoUpdateAnimBg="0"/>
      <p:bldP spid="62482" grpId="0" bldLvl="0" animBg="1" autoUpdateAnimBg="0"/>
      <p:bldP spid="20" grpId="0" animBg="1"/>
      <p:bldP spid="24" grpId="0" autoUpdateAnimBg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矩形 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05109" y="2303638"/>
            <a:ext cx="4206601" cy="461665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</a:rPr>
              <a:t>异步二进制计数器的构成方法</a:t>
            </a:r>
            <a:endParaRPr lang="zh-CN" altLang="en-US" sz="2400" b="1" dirty="0">
              <a:ln>
                <a:solidFill>
                  <a:schemeClr val="tx1"/>
                </a:solidFill>
              </a:ln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PA-文本框 2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05109" y="2889553"/>
            <a:ext cx="9438194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</a:rPr>
              <a:t>　　将触发器接成计数触发器，然后级联，将计数脉冲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CP </a:t>
            </a:r>
            <a:r>
              <a:rPr kumimoji="1" lang="zh-CN" altLang="en-US" sz="2400" b="1" dirty="0">
                <a:solidFill>
                  <a:srgbClr val="000000"/>
                </a:solidFill>
              </a:rPr>
              <a:t>从最低位时钟端输入，其他各位时钟端接法如下表：</a:t>
            </a:r>
            <a:endParaRPr kumimoji="1" lang="zh-CN" altLang="en-US" sz="2400" b="1" dirty="0">
              <a:solidFill>
                <a:srgbClr val="000000"/>
              </a:solidFill>
            </a:endParaRPr>
          </a:p>
        </p:txBody>
      </p:sp>
      <p:grpSp>
        <p:nvGrpSpPr>
          <p:cNvPr id="27" name="PA-组合 4"/>
          <p:cNvGrpSpPr/>
          <p:nvPr>
            <p:custDataLst>
              <p:tags r:id="rId3"/>
            </p:custDataLst>
          </p:nvPr>
        </p:nvGrpSpPr>
        <p:grpSpPr bwMode="auto">
          <a:xfrm>
            <a:off x="3048000" y="3917951"/>
            <a:ext cx="6096000" cy="2081213"/>
            <a:chOff x="960" y="1601"/>
            <a:chExt cx="3840" cy="1311"/>
          </a:xfrm>
        </p:grpSpPr>
        <p:sp>
          <p:nvSpPr>
            <p:cNvPr id="28" name="PA-矩形 5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520" y="2579"/>
              <a:ext cx="1280" cy="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76200" rIns="0" bIns="762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None/>
                <a:defRPr/>
              </a:pPr>
              <a:r>
                <a:rPr kumimoji="1" lang="en-US" altLang="zh-CN" sz="2400" b="1" i="1" kern="0">
                  <a:solidFill>
                    <a:srgbClr val="000000"/>
                  </a:solidFill>
                  <a:latin typeface="Times New Roman" panose="02020603050405020304" pitchFamily="18" charset="0"/>
                </a:rPr>
                <a:t>CP</a:t>
              </a:r>
              <a:r>
                <a:rPr kumimoji="1" lang="en-US" altLang="zh-CN" sz="2400" b="1" i="1" kern="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i="1" ker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400" b="1" kern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kumimoji="1" lang="en-US" altLang="zh-CN" sz="2400" b="1" i="1" kern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kumimoji="1" lang="en-US" altLang="zh-CN" sz="2400" b="1" i="1" kern="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kern="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400" b="1" kern="0" baseline="-25000">
                  <a:solidFill>
                    <a:srgbClr val="000000"/>
                  </a:solidFill>
                  <a:latin typeface="Symbol" panose="05050102010706020507" pitchFamily="18" charset="2"/>
                </a:rPr>
                <a:t>-</a:t>
              </a:r>
              <a:r>
                <a:rPr kumimoji="1" lang="en-US" altLang="zh-CN" sz="2400" b="1" kern="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 1</a:t>
              </a:r>
              <a:endParaRPr kumimoji="1" lang="en-US" altLang="zh-CN" sz="2400" b="1" ker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" name="PA-矩形 6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240" y="2579"/>
              <a:ext cx="1280" cy="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76200" rIns="0" bIns="762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None/>
                <a:defRPr/>
              </a:pPr>
              <a:r>
                <a:rPr kumimoji="1" lang="en-US" altLang="zh-CN" sz="2400" b="1" i="1" kern="0">
                  <a:solidFill>
                    <a:srgbClr val="000000"/>
                  </a:solidFill>
                  <a:latin typeface="Times New Roman" panose="02020603050405020304" pitchFamily="18" charset="0"/>
                </a:rPr>
                <a:t>CP</a:t>
              </a:r>
              <a:r>
                <a:rPr kumimoji="1" lang="en-US" altLang="zh-CN" sz="2400" b="1" i="1" kern="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ker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kumimoji="1" lang="en-US" altLang="zh-CN" sz="2400" b="1" i="1" kern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kumimoji="1" lang="en-US" altLang="zh-CN" sz="2400" b="1" i="1" kern="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i </a:t>
              </a:r>
              <a:r>
                <a:rPr kumimoji="1" lang="en-US" altLang="zh-CN" sz="2400" b="1" kern="0" baseline="-25000">
                  <a:solidFill>
                    <a:srgbClr val="000000"/>
                  </a:solidFill>
                  <a:latin typeface="Symbol" panose="05050102010706020507" pitchFamily="18" charset="2"/>
                </a:rPr>
                <a:t>-</a:t>
              </a:r>
              <a:r>
                <a:rPr kumimoji="1" lang="en-US" altLang="zh-CN" sz="2400" b="1" kern="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 1</a:t>
              </a:r>
              <a:endParaRPr kumimoji="1" lang="en-US" altLang="zh-CN" sz="2400" b="1" ker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" name="PA-矩形 7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960" y="2579"/>
              <a:ext cx="1280" cy="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76200" rIns="0" bIns="762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None/>
                <a:defRPr/>
              </a:pPr>
              <a:r>
                <a:rPr kumimoji="1" lang="zh-CN" altLang="en-US" sz="2400" b="1" kern="0">
                  <a:solidFill>
                    <a:srgbClr val="000000"/>
                  </a:solidFill>
                  <a:latin typeface="Times New Roman" panose="02020603050405020304" pitchFamily="18" charset="0"/>
                </a:rPr>
                <a:t>减法计数 </a:t>
              </a:r>
              <a:endParaRPr kumimoji="1" lang="zh-CN" altLang="en-US" sz="2400" b="1" ker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" name="PA-矩形 8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20" y="2253"/>
              <a:ext cx="128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76200" rIns="0" bIns="762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None/>
                <a:defRPr/>
              </a:pPr>
              <a:r>
                <a:rPr kumimoji="1" lang="en-US" altLang="zh-CN" sz="2400" b="1" i="1" kern="0">
                  <a:solidFill>
                    <a:srgbClr val="000000"/>
                  </a:solidFill>
                  <a:latin typeface="Times New Roman" panose="02020603050405020304" pitchFamily="18" charset="0"/>
                </a:rPr>
                <a:t>CP</a:t>
              </a:r>
              <a:r>
                <a:rPr kumimoji="1" lang="en-US" altLang="zh-CN" sz="2400" b="1" i="1" kern="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ker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kumimoji="1" lang="en-US" altLang="zh-CN" sz="2400" b="1" i="1" kern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kumimoji="1" lang="en-US" altLang="zh-CN" sz="2400" b="1" i="1" kern="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i </a:t>
              </a:r>
              <a:r>
                <a:rPr kumimoji="1" lang="en-US" altLang="zh-CN" sz="2400" b="1" kern="0" baseline="-25000">
                  <a:solidFill>
                    <a:srgbClr val="000000"/>
                  </a:solidFill>
                  <a:latin typeface="Symbol" panose="05050102010706020507" pitchFamily="18" charset="2"/>
                </a:rPr>
                <a:t>-</a:t>
              </a:r>
              <a:r>
                <a:rPr kumimoji="1" lang="en-US" altLang="zh-CN" sz="2400" b="1" kern="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 1</a:t>
              </a:r>
              <a:endParaRPr kumimoji="1" lang="en-US" altLang="zh-CN" sz="2400" b="1" ker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2" name="PA-矩形 9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240" y="2253"/>
              <a:ext cx="128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76200" rIns="0" bIns="762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None/>
                <a:defRPr/>
              </a:pPr>
              <a:r>
                <a:rPr kumimoji="1" lang="en-US" altLang="zh-CN" sz="2400" b="1" i="1" kern="0">
                  <a:solidFill>
                    <a:srgbClr val="000000"/>
                  </a:solidFill>
                  <a:latin typeface="Times New Roman" panose="02020603050405020304" pitchFamily="18" charset="0"/>
                </a:rPr>
                <a:t>CP</a:t>
              </a:r>
              <a:r>
                <a:rPr kumimoji="1" lang="en-US" altLang="zh-CN" sz="2400" b="1" i="1" kern="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i="1" ker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400" b="1" kern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kumimoji="1" lang="en-US" altLang="zh-CN" sz="2400" b="1" i="1" kern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kumimoji="1" lang="en-US" altLang="zh-CN" sz="2400" b="1" i="1" kern="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kern="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400" b="1" kern="0" baseline="-25000">
                  <a:solidFill>
                    <a:srgbClr val="000000"/>
                  </a:solidFill>
                  <a:latin typeface="Symbol" panose="05050102010706020507" pitchFamily="18" charset="2"/>
                </a:rPr>
                <a:t>- </a:t>
              </a:r>
              <a:r>
                <a:rPr kumimoji="1" lang="en-US" altLang="zh-CN" sz="2400" b="1" kern="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400" b="1" kern="0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3" name="PA-矩形 10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960" y="2253"/>
              <a:ext cx="128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76200" rIns="0" bIns="762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None/>
                <a:defRPr/>
              </a:pPr>
              <a:r>
                <a:rPr kumimoji="1" lang="zh-CN" altLang="en-US" sz="2400" b="1" kern="0">
                  <a:solidFill>
                    <a:srgbClr val="000000"/>
                  </a:solidFill>
                  <a:latin typeface="Times New Roman" panose="02020603050405020304" pitchFamily="18" charset="0"/>
                </a:rPr>
                <a:t>加法计数 </a:t>
              </a:r>
              <a:endParaRPr kumimoji="1" lang="zh-CN" altLang="en-US" sz="2400" b="1" ker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" name="PA-矩形 1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520" y="1927"/>
              <a:ext cx="128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76200" rIns="0" bIns="762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None/>
                <a:defRPr/>
              </a:pPr>
              <a:r>
                <a:rPr kumimoji="1" lang="zh-CN" altLang="en-US" sz="2400" b="1" kern="0">
                  <a:solidFill>
                    <a:srgbClr val="000000"/>
                  </a:solidFill>
                  <a:latin typeface="Times New Roman" panose="02020603050405020304" pitchFamily="18" charset="0"/>
                </a:rPr>
                <a:t>下降沿触发式 </a:t>
              </a:r>
              <a:endParaRPr kumimoji="1" lang="zh-CN" altLang="en-US" sz="2400" b="1" ker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" name="PA-矩形 12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240" y="1927"/>
              <a:ext cx="128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76200" rIns="0" bIns="762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None/>
                <a:defRPr/>
              </a:pPr>
              <a:r>
                <a:rPr kumimoji="1" lang="zh-CN" altLang="en-US" sz="2400" b="1" kern="0">
                  <a:solidFill>
                    <a:srgbClr val="000000"/>
                  </a:solidFill>
                  <a:latin typeface="Times New Roman" panose="02020603050405020304" pitchFamily="18" charset="0"/>
                </a:rPr>
                <a:t>上升沿触发式 </a:t>
              </a:r>
              <a:endParaRPr kumimoji="1" lang="zh-CN" altLang="en-US" sz="2400" b="1" ker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" name="PA-矩形 13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240" y="1601"/>
              <a:ext cx="256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76200" rIns="0" bIns="762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None/>
                <a:defRPr/>
              </a:pPr>
              <a:r>
                <a:rPr kumimoji="1" lang="zh-CN" altLang="en-US" sz="2400" b="1" kern="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计数触发器的触发信号接法</a:t>
              </a:r>
              <a:endParaRPr kumimoji="1" lang="zh-CN" altLang="en-US" sz="2400" b="1" kern="0" dirty="0">
                <a:solidFill>
                  <a:srgbClr val="C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7" name="PA-矩形 14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960" y="1601"/>
              <a:ext cx="1280" cy="6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76200" rIns="0" bIns="762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75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r>
                <a:rPr kumimoji="1" lang="zh-CN" altLang="en-US" sz="2400" b="1" kern="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计数规律 </a:t>
              </a:r>
              <a:endParaRPr kumimoji="1" lang="zh-CN" altLang="en-US" sz="2400" b="1" kern="0" dirty="0">
                <a:solidFill>
                  <a:srgbClr val="C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" name="PA-Line 15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>
              <a:off x="960" y="1601"/>
              <a:ext cx="3840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76200" rIns="0" bIns="76200"/>
            <a:lstStyle/>
            <a:p>
              <a:pPr>
                <a:defRPr/>
              </a:pPr>
              <a:endParaRPr lang="zh-CN" altLang="en-US" sz="2400" kern="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9" name="PA-Line 16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960" y="2253"/>
              <a:ext cx="38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76200" rIns="0" bIns="76200"/>
            <a:lstStyle/>
            <a:p>
              <a:pPr>
                <a:defRPr/>
              </a:pPr>
              <a:endParaRPr lang="zh-CN" altLang="en-US" sz="2400" kern="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0" name="PA-Line 17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>
              <a:off x="960" y="2579"/>
              <a:ext cx="38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76200" rIns="0" bIns="76200"/>
            <a:lstStyle/>
            <a:p>
              <a:pPr>
                <a:defRPr/>
              </a:pPr>
              <a:endParaRPr lang="zh-CN" altLang="en-US" sz="2400" kern="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1" name="PA-Line 18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>
              <a:off x="960" y="2912"/>
              <a:ext cx="3840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76200" rIns="0" bIns="76200"/>
            <a:lstStyle/>
            <a:p>
              <a:pPr>
                <a:defRPr/>
              </a:pPr>
              <a:endParaRPr lang="zh-CN" altLang="en-US" sz="2400" kern="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2" name="PA-Line 19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>
              <a:off x="960" y="1601"/>
              <a:ext cx="0" cy="1311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76200" rIns="0" bIns="76200"/>
            <a:lstStyle/>
            <a:p>
              <a:pPr>
                <a:defRPr/>
              </a:pPr>
              <a:endParaRPr lang="zh-CN" altLang="en-US" sz="2400" kern="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3" name="PA-Line 20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>
              <a:off x="2240" y="1601"/>
              <a:ext cx="0" cy="13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76200" rIns="0" bIns="76200"/>
            <a:lstStyle/>
            <a:p>
              <a:pPr>
                <a:defRPr/>
              </a:pPr>
              <a:endParaRPr lang="zh-CN" altLang="en-US" sz="2400" kern="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4" name="PA-Line 21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>
              <a:off x="4800" y="1601"/>
              <a:ext cx="0" cy="1311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76200" rIns="0" bIns="76200"/>
            <a:lstStyle/>
            <a:p>
              <a:pPr>
                <a:defRPr/>
              </a:pPr>
              <a:endParaRPr lang="zh-CN" altLang="en-US" sz="2400" kern="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5" name="PA-Line 22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>
              <a:off x="3520" y="1927"/>
              <a:ext cx="0" cy="9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76200" rIns="0" bIns="76200"/>
            <a:lstStyle/>
            <a:p>
              <a:pPr>
                <a:defRPr/>
              </a:pPr>
              <a:endParaRPr lang="zh-CN" altLang="en-US" sz="2400" kern="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6" name="PA-Line 23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>
              <a:off x="2240" y="1927"/>
              <a:ext cx="25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76200" rIns="0" bIns="76200"/>
            <a:lstStyle/>
            <a:p>
              <a:pPr>
                <a:defRPr/>
              </a:pPr>
              <a:endParaRPr lang="zh-CN" altLang="en-US" sz="2400" kern="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7" name="PA-Line 24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2962" y="2321"/>
              <a:ext cx="27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zh-CN" altLang="en-US" sz="2400" kern="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8" name="PA-Line 25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>
              <a:off x="4258" y="2650"/>
              <a:ext cx="27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zh-CN" altLang="en-US" sz="2400" kern="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49" name="PA-文本框 5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626939" y="1639227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异步计数器设计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0" name="PA-圆角矩形 1"/>
          <p:cNvSpPr/>
          <p:nvPr>
            <p:custDataLst>
              <p:tags r:id="rId26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" name="PA-文本框 5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A-文本框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16151" y="1593851"/>
            <a:ext cx="7419975" cy="26781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kumimoji="1" lang="en-US" altLang="zh-CN" sz="2400" b="1" kern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  <a:defRPr/>
            </a:pPr>
            <a:endParaRPr kumimoji="1" lang="en-US" altLang="zh-CN" sz="2400" b="1" kern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  <a:defRPr/>
            </a:pPr>
            <a:endParaRPr kumimoji="1" lang="en-US" altLang="zh-CN" sz="2400" b="1" kern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  <a:defRPr/>
            </a:pPr>
            <a:endParaRPr kumimoji="1" lang="en-US" altLang="zh-CN" sz="2400" b="1" kern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  <a:defRPr/>
            </a:pPr>
            <a:endParaRPr kumimoji="1" lang="en-US" altLang="zh-CN" sz="2400" b="1" kern="0">
              <a:solidFill>
                <a:schemeClr val="bg2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168" name="PA-Object 6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8392954" y="2143184"/>
          <a:ext cx="1165700" cy="58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3" imgW="1422400" imgH="711200" progId="Equation.3">
                  <p:embed/>
                </p:oleObj>
              </mc:Choice>
              <mc:Fallback>
                <p:oleObj name="Equation" r:id="rId3" imgW="1422400" imgH="711200" progId="Equation.3">
                  <p:embed/>
                  <p:pic>
                    <p:nvPicPr>
                      <p:cNvPr id="0" name="PA-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2954" y="2143184"/>
                        <a:ext cx="1165700" cy="58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PA-Object 7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8386604" y="2797571"/>
          <a:ext cx="1155292" cy="58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6" imgW="1409065" imgH="711200" progId="Equation.3">
                  <p:embed/>
                </p:oleObj>
              </mc:Choice>
              <mc:Fallback>
                <p:oleObj name="Equation" r:id="rId6" imgW="1409065" imgH="711200" progId="Equation.3">
                  <p:embed/>
                  <p:pic>
                    <p:nvPicPr>
                      <p:cNvPr id="0" name="PA-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6604" y="2797571"/>
                        <a:ext cx="1155292" cy="58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0" name="PA-Object 8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8386604" y="3451958"/>
          <a:ext cx="1155292" cy="593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Equation" r:id="rId9" imgW="1409065" imgH="723900" progId="Equation.3">
                  <p:embed/>
                </p:oleObj>
              </mc:Choice>
              <mc:Fallback>
                <p:oleObj name="Equation" r:id="rId9" imgW="1409065" imgH="723900" progId="Equation.3">
                  <p:embed/>
                  <p:pic>
                    <p:nvPicPr>
                      <p:cNvPr id="0" name="PA-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6604" y="3451958"/>
                        <a:ext cx="1155292" cy="5932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" name="PA-Object 9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8386604" y="4116753"/>
          <a:ext cx="1269780" cy="593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Equation" r:id="rId12" imgW="1548765" imgH="723900" progId="Equation.3">
                  <p:embed/>
                </p:oleObj>
              </mc:Choice>
              <mc:Fallback>
                <p:oleObj name="Equation" r:id="rId12" imgW="1548765" imgH="723900" progId="Equation.3">
                  <p:embed/>
                  <p:pic>
                    <p:nvPicPr>
                      <p:cNvPr id="0" name="PA-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6604" y="4116753"/>
                        <a:ext cx="1269780" cy="5932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PA-文本框 8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792514" y="5349927"/>
            <a:ext cx="8520444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</a:rPr>
              <a:t>    模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计数器也是一个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分频器，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分频器的输出信号即为计数器最高位的输出信号。</a:t>
            </a:r>
            <a:endParaRPr kumimoji="1"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328" name="PA-文本框 164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488854" y="4814890"/>
            <a:ext cx="4560888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4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位二进制加法计数器</a:t>
            </a:r>
            <a:r>
              <a:rPr kumimoji="1" lang="zh-CN" altLang="en-US" sz="2400" b="1" dirty="0">
                <a:solidFill>
                  <a:srgbClr val="000000"/>
                </a:solidFill>
              </a:rPr>
              <a:t>工作波形 </a:t>
            </a:r>
            <a:endParaRPr kumimoji="1"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329" name="PA-文本框 165" descr="再生纸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101739" y="863500"/>
            <a:ext cx="2658484" cy="461665"/>
          </a:xfrm>
          <a:prstGeom prst="rect">
            <a:avLst/>
          </a:prstGeom>
          <a:noFill/>
          <a:ln w="2857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 dirty="0"/>
              <a:t>计数器用作分频器</a:t>
            </a:r>
            <a:endParaRPr kumimoji="1" lang="zh-CN" altLang="en-US" sz="2400" b="1" dirty="0"/>
          </a:p>
        </p:txBody>
      </p:sp>
      <p:sp>
        <p:nvSpPr>
          <p:cNvPr id="179" name="PA-圆角矩形 1"/>
          <p:cNvSpPr/>
          <p:nvPr>
            <p:custDataLst>
              <p:tags r:id="rId17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0" name="PA-文本框 5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PA-AutoShape 2" descr="大纸屑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836272" y="169965"/>
            <a:ext cx="6008688" cy="1054100"/>
          </a:xfrm>
          <a:prstGeom prst="cloudCallout">
            <a:avLst>
              <a:gd name="adj1" fmla="val -59385"/>
              <a:gd name="adj2" fmla="val 52380"/>
            </a:avLst>
          </a:prstGeom>
          <a:solidFill>
            <a:srgbClr val="CCCCFF"/>
          </a:solidFill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 kumimoji="1" lang="zh-CN" altLang="en-US" sz="2400" b="1" kern="0" dirty="0">
                <a:solidFill>
                  <a:srgbClr val="000000"/>
                </a:solidFill>
                <a:latin typeface="宋体" panose="02010600030101010101" pitchFamily="2" charset="-122"/>
              </a:rPr>
              <a:t>计数器为什么能用作分频器？</a:t>
            </a:r>
            <a:endParaRPr kumimoji="1" lang="zh-CN" altLang="en-US" sz="2400" b="1" kern="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ctr">
              <a:defRPr/>
            </a:pPr>
            <a:r>
              <a:rPr kumimoji="1" lang="zh-CN" altLang="en-US" sz="2400" b="1" kern="0" dirty="0">
                <a:solidFill>
                  <a:srgbClr val="000000"/>
                </a:solidFill>
                <a:latin typeface="宋体" panose="02010600030101010101" pitchFamily="2" charset="-122"/>
              </a:rPr>
              <a:t>怎么用？</a:t>
            </a:r>
            <a:endParaRPr kumimoji="1" lang="zh-CN" altLang="en-US" sz="2400" b="1" kern="0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53771" y="1654397"/>
            <a:ext cx="6212362" cy="3164098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328" grpId="0"/>
      <p:bldP spid="329" grpId="0"/>
      <p:bldP spid="166" grpId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-文本框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94272" y="596590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异步清零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同步清零异同分析举例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5300" name="PA-矩形 1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45501" y="1296484"/>
            <a:ext cx="93461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【例】试分析图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7-23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电路的工作原理，画出波形图，说明其功能。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77" name="PA-矩形 1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35699" y="4865063"/>
            <a:ext cx="9815803" cy="1481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+mn-lt"/>
                <a:sym typeface="宋体" panose="02010600030101010101" pitchFamily="2" charset="-122"/>
              </a:rPr>
              <a:t>解：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）题示电路中，除去起反馈清零作用的与非门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G1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外，基本上是异步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3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位二进制加法计数器。显然，当电路状态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sym typeface="宋体" panose="02010600030101010101" pitchFamily="2" charset="-122"/>
              </a:rPr>
              <a:t>Si = Q2Q1Q0 = 101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，门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G1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的输出变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0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，产生公共异步清零动作，所以电路是一个模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5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分频器。</a:t>
            </a:r>
            <a:endParaRPr lang="zh-CN" altLang="en-US" sz="2400" b="1" dirty="0">
              <a:solidFill>
                <a:srgbClr val="000000"/>
              </a:solidFill>
              <a:latin typeface="+mn-lt"/>
              <a:sym typeface="宋体" panose="02010600030101010101" pitchFamily="2" charset="-122"/>
            </a:endParaRPr>
          </a:p>
        </p:txBody>
      </p:sp>
      <p:pic>
        <p:nvPicPr>
          <p:cNvPr id="3" name="PA-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304" y="1758149"/>
            <a:ext cx="6054099" cy="2936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PA-圆角矩形 1"/>
          <p:cNvSpPr/>
          <p:nvPr>
            <p:custDataLst>
              <p:tags r:id="rId6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PA-文本框 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5300" grpId="0"/>
      <p:bldP spid="28677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PA-矩形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91217" y="2162447"/>
            <a:ext cx="7543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）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JK-FF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的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CLRN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为</a:t>
            </a:r>
            <a:r>
              <a:rPr lang="zh-CN" altLang="en-US" sz="2400" b="1" dirty="0">
                <a:solidFill>
                  <a:schemeClr val="accent2"/>
                </a:solidFill>
                <a:latin typeface="+mn-lt"/>
                <a:sym typeface="宋体" panose="02010600030101010101" pitchFamily="2" charset="-122"/>
              </a:rPr>
              <a:t>异步清零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，其工作波形如下：</a:t>
            </a:r>
            <a:endParaRPr lang="zh-CN" altLang="en-US" sz="2400" b="1" dirty="0">
              <a:solidFill>
                <a:srgbClr val="000000"/>
              </a:solidFill>
              <a:latin typeface="+mn-lt"/>
              <a:sym typeface="宋体" panose="02010600030101010101" pitchFamily="2" charset="-122"/>
            </a:endParaRPr>
          </a:p>
        </p:txBody>
      </p:sp>
      <p:pic>
        <p:nvPicPr>
          <p:cNvPr id="3" name="PA-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879" y="2590713"/>
            <a:ext cx="5943600" cy="373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A-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252" y="110959"/>
            <a:ext cx="5672374" cy="2749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A-圆角矩形标注 1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129735" y="6185045"/>
            <a:ext cx="1333500" cy="609600"/>
          </a:xfrm>
          <a:prstGeom prst="wedgeRoundRectCallout">
            <a:avLst>
              <a:gd name="adj1" fmla="val -68222"/>
              <a:gd name="adj2" fmla="val -120815"/>
              <a:gd name="adj3" fmla="val 16667"/>
            </a:avLst>
          </a:prstGeom>
          <a:solidFill>
            <a:srgbClr val="CCFFFF"/>
          </a:solidFill>
          <a:ln w="9525" algn="ctr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+mn-lt"/>
                <a:sym typeface="宋体" panose="02010600030101010101" pitchFamily="2" charset="-122"/>
              </a:rPr>
              <a:t>过渡态</a:t>
            </a:r>
            <a:endParaRPr lang="en-US" altLang="zh-CN" sz="2400" b="1" dirty="0">
              <a:latin typeface="+mn-lt"/>
              <a:sym typeface="宋体" panose="02010600030101010101" pitchFamily="2" charset="-122"/>
            </a:endParaRPr>
          </a:p>
        </p:txBody>
      </p:sp>
      <p:sp>
        <p:nvSpPr>
          <p:cNvPr id="9" name="PA-文本框 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26939" y="1639227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+mn-lt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kumimoji="1" lang="zh-CN" altLang="en-US" sz="2800" b="1" dirty="0">
                <a:solidFill>
                  <a:srgbClr val="005286"/>
                </a:solidFill>
                <a:latin typeface="+mn-lt"/>
                <a:ea typeface="微软雅黑" panose="020B0503020204020204" pitchFamily="34" charset="-122"/>
                <a:sym typeface="微软雅黑" panose="020B0503020204020204" pitchFamily="34" charset="-122"/>
              </a:rPr>
              <a:t>异步清零</a:t>
            </a:r>
            <a:r>
              <a:rPr kumimoji="1" lang="en-US" altLang="zh-CN" sz="2800" b="1" dirty="0">
                <a:solidFill>
                  <a:srgbClr val="005286"/>
                </a:solidFill>
                <a:latin typeface="+mn-lt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kumimoji="1" lang="zh-CN" altLang="en-US" sz="2800" b="1" dirty="0">
                <a:solidFill>
                  <a:srgbClr val="005286"/>
                </a:solidFill>
                <a:latin typeface="+mn-lt"/>
                <a:ea typeface="微软雅黑" panose="020B0503020204020204" pitchFamily="34" charset="-122"/>
                <a:sym typeface="微软雅黑" panose="020B0503020204020204" pitchFamily="34" charset="-122"/>
              </a:rPr>
              <a:t>同步清零异同分析举例 </a:t>
            </a:r>
            <a:endParaRPr kumimoji="1" lang="zh-CN" altLang="en-US" sz="2800" b="1" dirty="0">
              <a:solidFill>
                <a:srgbClr val="005286"/>
              </a:solidFill>
              <a:latin typeface="+mn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PA-圆角矩形 1"/>
          <p:cNvSpPr/>
          <p:nvPr>
            <p:custDataLst>
              <p:tags r:id="rId8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PA-文本框 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+mn-lt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5" name="PA-文本框 1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904009" y="3729055"/>
            <a:ext cx="3393643" cy="1464231"/>
          </a:xfrm>
          <a:prstGeom prst="round2DiagRect">
            <a:avLst/>
          </a:prstGeom>
          <a:solidFill>
            <a:srgbClr val="CCC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005286"/>
                </a:solidFill>
                <a:latin typeface="+mn-lt"/>
                <a:sym typeface="宋体" panose="02010600030101010101" pitchFamily="2" charset="-122"/>
              </a:rPr>
              <a:t>结论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：异步清零需要多走一小步来产生清零信号，该状态为过渡态，</a:t>
            </a:r>
            <a:r>
              <a:rPr lang="zh-CN" altLang="en-US" sz="2000" b="1" dirty="0">
                <a:highlight>
                  <a:srgbClr val="FFFF00"/>
                </a:highlight>
                <a:latin typeface="+mn-lt"/>
                <a:sym typeface="宋体" panose="02010600030101010101" pitchFamily="2" charset="-122"/>
              </a:rPr>
              <a:t>不算有效计数状态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。</a:t>
            </a:r>
            <a:endParaRPr lang="zh-CN" altLang="en-US" sz="2000" b="1" dirty="0">
              <a:solidFill>
                <a:srgbClr val="000000"/>
              </a:solidFill>
              <a:latin typeface="+mn-lt"/>
              <a:sym typeface="宋体" panose="02010600030101010101" pitchFamily="2" charset="-122"/>
            </a:endParaRPr>
          </a:p>
        </p:txBody>
      </p:sp>
      <p:sp>
        <p:nvSpPr>
          <p:cNvPr id="13" name="PA-圆角矩形标注 1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408739" y="6141592"/>
            <a:ext cx="1333500" cy="609600"/>
          </a:xfrm>
          <a:prstGeom prst="wedgeRoundRectCallout">
            <a:avLst>
              <a:gd name="adj1" fmla="val -68222"/>
              <a:gd name="adj2" fmla="val -120815"/>
              <a:gd name="adj3" fmla="val 16667"/>
            </a:avLst>
          </a:prstGeom>
          <a:solidFill>
            <a:srgbClr val="CCFFFF"/>
          </a:solidFill>
          <a:ln w="9525" algn="ctr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+mn-lt"/>
                <a:sym typeface="宋体" panose="02010600030101010101" pitchFamily="2" charset="-122"/>
              </a:rPr>
              <a:t>过渡态</a:t>
            </a:r>
            <a:endParaRPr lang="en-US" altLang="zh-CN" sz="2400" b="1" dirty="0">
              <a:latin typeface="+mn-lt"/>
              <a:sym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7" grpId="0"/>
      <p:bldP spid="12" grpId="0" animBg="1"/>
      <p:bldP spid="15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PA-矩形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71965" y="2162447"/>
            <a:ext cx="7543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3</a:t>
            </a:r>
            <a:r>
              <a:rPr lang="zh-CN" altLang="en-US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）若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JK-FF</a:t>
            </a:r>
            <a:r>
              <a:rPr lang="zh-CN" altLang="en-US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的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CLRN</a:t>
            </a:r>
            <a:r>
              <a:rPr lang="zh-CN" altLang="en-US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为</a:t>
            </a:r>
            <a:r>
              <a:rPr lang="zh-CN" altLang="en-US" sz="2400" b="1" dirty="0">
                <a:solidFill>
                  <a:schemeClr val="accent2"/>
                </a:solidFill>
                <a:latin typeface="+mj-lt"/>
                <a:sym typeface="宋体" panose="02010600030101010101" pitchFamily="2" charset="-122"/>
              </a:rPr>
              <a:t>同步清零</a:t>
            </a:r>
            <a:r>
              <a:rPr lang="zh-CN" altLang="en-US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，其工作波形如下：</a:t>
            </a:r>
            <a:endParaRPr lang="zh-CN" altLang="en-US" sz="2400" b="1" dirty="0">
              <a:solidFill>
                <a:srgbClr val="000000"/>
              </a:solidFill>
              <a:latin typeface="+mj-lt"/>
              <a:sym typeface="宋体" panose="02010600030101010101" pitchFamily="2" charset="-122"/>
            </a:endParaRPr>
          </a:p>
        </p:txBody>
      </p:sp>
      <p:pic>
        <p:nvPicPr>
          <p:cNvPr id="3" name="PA-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11879" y="2640546"/>
            <a:ext cx="5943600" cy="3632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PA-文本框 1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904009" y="3729055"/>
            <a:ext cx="3393643" cy="1464231"/>
          </a:xfrm>
          <a:prstGeom prst="round2DiagRect">
            <a:avLst/>
          </a:prstGeom>
          <a:solidFill>
            <a:srgbClr val="CCC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005286"/>
                </a:solidFill>
                <a:latin typeface="+mj-lt"/>
                <a:sym typeface="宋体" panose="02010600030101010101" pitchFamily="2" charset="-122"/>
              </a:rPr>
              <a:t>结论</a:t>
            </a:r>
            <a:r>
              <a:rPr lang="zh-CN" altLang="en-US" sz="20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：同步清零需要一个完整的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CLK</a:t>
            </a:r>
            <a:r>
              <a:rPr lang="zh-CN" altLang="en-US" sz="20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周期才能完成清零动作，产生清零动作的状态是</a:t>
            </a:r>
            <a:r>
              <a:rPr lang="zh-CN" altLang="en-US" sz="2000" b="1" dirty="0">
                <a:highlight>
                  <a:srgbClr val="FFFF00"/>
                </a:highlight>
                <a:latin typeface="+mj-lt"/>
                <a:sym typeface="宋体" panose="02010600030101010101" pitchFamily="2" charset="-122"/>
              </a:rPr>
              <a:t>有效的计数状态</a:t>
            </a:r>
            <a:r>
              <a:rPr lang="zh-CN" altLang="en-US" sz="20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。</a:t>
            </a:r>
            <a:endParaRPr lang="zh-CN" altLang="en-US" sz="2000" b="1" dirty="0">
              <a:solidFill>
                <a:srgbClr val="000000"/>
              </a:solidFill>
              <a:latin typeface="+mj-lt"/>
              <a:sym typeface="宋体" panose="02010600030101010101" pitchFamily="2" charset="-122"/>
            </a:endParaRPr>
          </a:p>
        </p:txBody>
      </p:sp>
      <p:sp>
        <p:nvSpPr>
          <p:cNvPr id="9" name="PA-文本框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26939" y="1639227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kumimoji="1" lang="zh-CN" altLang="en-US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异步清零</a:t>
            </a:r>
            <a:r>
              <a:rPr kumimoji="1" lang="en-US" altLang="zh-CN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kumimoji="1" lang="zh-CN" altLang="en-US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同步清零异同分析举例 </a:t>
            </a:r>
            <a:endParaRPr kumimoji="1" lang="zh-CN" altLang="en-US" sz="2800" b="1" dirty="0">
              <a:solidFill>
                <a:srgbClr val="005286"/>
              </a:solidFill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PA-圆角矩形 1"/>
          <p:cNvSpPr/>
          <p:nvPr>
            <p:custDataLst>
              <p:tags r:id="rId6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PA-文本框 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4" name="PA-图片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252" y="110959"/>
            <a:ext cx="5672374" cy="2749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7" grpId="0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3" name="PA-文本框 1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40431" y="2515269"/>
            <a:ext cx="9694559" cy="93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  <a:sym typeface="宋体" panose="02010600030101010101" pitchFamily="2" charset="-122"/>
              </a:rPr>
              <a:t>用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  <a:sym typeface="宋体" panose="02010600030101010101" pitchFamily="2" charset="-122"/>
              </a:rPr>
              <a:t>触发器接成同步二进制加法计数器，每来一个计数脉冲，最低位都翻转，所以，              ，其它各位的驱动方程应当为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：</a:t>
            </a:r>
            <a:endParaRPr lang="zh-CN" altLang="en-US" sz="2400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60422" name="PA-Object 6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012246" y="2974698"/>
          <a:ext cx="1060635" cy="476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571500" imgH="254000" progId="">
                  <p:embed/>
                </p:oleObj>
              </mc:Choice>
              <mc:Fallback>
                <p:oleObj name="" r:id="rId3" imgW="571500" imgH="254000" progId="">
                  <p:embed/>
                  <p:pic>
                    <p:nvPicPr>
                      <p:cNvPr id="0" name="PA-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2246" y="2974698"/>
                        <a:ext cx="1060635" cy="4769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2" name="PA-文本框 19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40431" y="4054256"/>
            <a:ext cx="933114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  <a:sym typeface="宋体" panose="02010600030101010101" pitchFamily="2" charset="-122"/>
              </a:rPr>
              <a:t>用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  <a:sym typeface="宋体" panose="02010600030101010101" pitchFamily="2" charset="-122"/>
              </a:rPr>
              <a:t>触发器构成同步三位二进制加法计数器，其驱动方程：</a:t>
            </a:r>
            <a:endParaRPr lang="zh-CN" altLang="en-US" sz="2400" b="1" dirty="0">
              <a:solidFill>
                <a:srgbClr val="000000"/>
              </a:solidFill>
              <a:latin typeface="+mn-lt"/>
              <a:ea typeface="+mn-ea"/>
              <a:sym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400" b="1" dirty="0">
              <a:solidFill>
                <a:schemeClr val="bg2"/>
              </a:solidFill>
              <a:latin typeface="+mn-lt"/>
              <a:ea typeface="+mn-ea"/>
            </a:endParaRPr>
          </a:p>
        </p:txBody>
      </p:sp>
      <p:sp>
        <p:nvSpPr>
          <p:cNvPr id="64526" name="PA-文本框 2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40432" y="5107429"/>
            <a:ext cx="8244704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  <a:sym typeface="宋体" panose="02010600030101010101" pitchFamily="2" charset="-122"/>
              </a:rPr>
              <a:t>状态方程和电路的输出方程：</a:t>
            </a:r>
            <a:endParaRPr lang="zh-CN" altLang="en-US" sz="2400" b="1" dirty="0">
              <a:solidFill>
                <a:srgbClr val="000000"/>
              </a:solidFill>
              <a:latin typeface="+mn-lt"/>
              <a:ea typeface="+mn-ea"/>
              <a:sym typeface="宋体" panose="02010600030101010101" pitchFamily="2" charset="-122"/>
            </a:endParaRPr>
          </a:p>
        </p:txBody>
      </p:sp>
      <p:graphicFrame>
        <p:nvGraphicFramePr>
          <p:cNvPr id="64528" name="PA-Object 16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3783559" y="5621641"/>
          <a:ext cx="1295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8" imgW="660400" imgH="241300" progId="">
                  <p:embed/>
                </p:oleObj>
              </mc:Choice>
              <mc:Fallback>
                <p:oleObj name="" r:id="rId8" imgW="660400" imgH="241300" progId="">
                  <p:embed/>
                  <p:pic>
                    <p:nvPicPr>
                      <p:cNvPr id="0" name="PA-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3559" y="5621641"/>
                        <a:ext cx="12954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30" name="PA-Object 18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6069559" y="5641485"/>
          <a:ext cx="14478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1" imgW="762000" imgH="228600" progId="">
                  <p:embed/>
                </p:oleObj>
              </mc:Choice>
              <mc:Fallback>
                <p:oleObj name="" r:id="rId11" imgW="762000" imgH="228600" progId="">
                  <p:embed/>
                  <p:pic>
                    <p:nvPicPr>
                      <p:cNvPr id="0" name="PA-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9559" y="5641485"/>
                        <a:ext cx="144780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44" name="PA-图片 20" descr="C:\Users\acer\Desktop\40-1.png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134" y="4493066"/>
            <a:ext cx="6027738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5" name="PA-图片 21" descr="C:\Users\acer\Desktop\40-2.pn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158" y="3523709"/>
            <a:ext cx="2833688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A-文本框 5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26939" y="1363136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同步二进制计数器设计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PA-圆角矩形 1"/>
          <p:cNvSpPr/>
          <p:nvPr>
            <p:custDataLst>
              <p:tags r:id="rId18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PA-文本框 5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PA-文本框 6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985484" y="1960902"/>
            <a:ext cx="4953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）同步二进制加法计数器设计 </a:t>
            </a:r>
            <a:endParaRPr lang="zh-CN" altLang="en-US" sz="2400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4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6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4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4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4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4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4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3" grpId="0"/>
      <p:bldP spid="64522" grpId="0" autoUpdateAnimBg="0"/>
      <p:bldP spid="64526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5" name="PA-图片 10" descr="C:\Users\acer\Desktop\1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4724400"/>
            <a:ext cx="7262813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2471" name="PA-Object 10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2262188" y="2514601"/>
          <a:ext cx="7956550" cy="197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Visio" r:id="rId4" imgW="6311900" imgH="1562100" progId="Visio.Drawing.11">
                  <p:embed/>
                </p:oleObj>
              </mc:Choice>
              <mc:Fallback>
                <p:oleObj name="Visio" r:id="rId4" imgW="6311900" imgH="1562100" progId="Visio.Drawing.11">
                  <p:embed/>
                  <p:pic>
                    <p:nvPicPr>
                      <p:cNvPr id="0" name="PA-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188" y="2514601"/>
                        <a:ext cx="7956550" cy="197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2" name="PA-文本框 1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581400" y="4419600"/>
            <a:ext cx="5181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+mn-lt"/>
              </a:rPr>
              <a:t>D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</a:rPr>
              <a:t>触发器构成的三位二进制同步加法计数器</a:t>
            </a:r>
            <a:endParaRPr lang="zh-CN" altLang="en-US" sz="20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PA-文本框 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0070269" y="4248071"/>
            <a:ext cx="1747911" cy="1736646"/>
          </a:xfrm>
          <a:prstGeom prst="roundRect">
            <a:avLst/>
          </a:prstGeom>
          <a:solidFill>
            <a:srgbClr val="CCC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fontAlgn="t">
              <a:spcBef>
                <a:spcPct val="50000"/>
              </a:spcBef>
              <a:buFontTx/>
              <a:buNone/>
            </a:pPr>
            <a:r>
              <a:rPr kumimoji="1" lang="en-US" altLang="zh-CN" sz="2400" b="1" dirty="0">
                <a:latin typeface="+mn-lt"/>
                <a:ea typeface="+mn-ea"/>
              </a:rPr>
              <a:t>Q</a:t>
            </a:r>
            <a:r>
              <a:rPr kumimoji="1" lang="en-US" altLang="zh-CN" sz="2400" b="1" baseline="-25000" dirty="0">
                <a:latin typeface="+mn-lt"/>
                <a:ea typeface="+mn-ea"/>
              </a:rPr>
              <a:t>2</a:t>
            </a:r>
            <a:r>
              <a:rPr kumimoji="1" lang="en-US" altLang="zh-CN" sz="2400" b="1" dirty="0">
                <a:latin typeface="+mn-lt"/>
                <a:ea typeface="+mn-ea"/>
              </a:rPr>
              <a:t>,Q</a:t>
            </a:r>
            <a:r>
              <a:rPr kumimoji="1" lang="en-US" altLang="zh-CN" sz="2400" b="1" baseline="-25000" dirty="0">
                <a:latin typeface="+mn-lt"/>
                <a:ea typeface="+mn-ea"/>
              </a:rPr>
              <a:t>1</a:t>
            </a:r>
            <a:r>
              <a:rPr kumimoji="1" lang="en-US" altLang="zh-CN" sz="2400" b="1" dirty="0">
                <a:latin typeface="+mn-lt"/>
                <a:ea typeface="+mn-ea"/>
              </a:rPr>
              <a:t>,Q</a:t>
            </a:r>
            <a:r>
              <a:rPr kumimoji="1" lang="en-US" altLang="zh-CN" sz="2400" b="1" baseline="-25000" dirty="0">
                <a:latin typeface="+mn-lt"/>
                <a:ea typeface="+mn-ea"/>
              </a:rPr>
              <a:t>0</a:t>
            </a:r>
            <a:r>
              <a:rPr kumimoji="1" lang="en-US" altLang="zh-CN" sz="2400" b="1" dirty="0">
                <a:latin typeface="+mn-lt"/>
                <a:ea typeface="+mn-ea"/>
              </a:rPr>
              <a:t>,C</a:t>
            </a:r>
            <a:r>
              <a:rPr kumimoji="1" lang="zh-CN" altLang="en-US" sz="2400" b="1" dirty="0">
                <a:latin typeface="+mn-lt"/>
                <a:ea typeface="+mn-ea"/>
              </a:rPr>
              <a:t>为</a:t>
            </a:r>
            <a:r>
              <a:rPr kumimoji="1" lang="en-US" altLang="zh-CN" sz="2400" b="1" dirty="0">
                <a:latin typeface="+mn-lt"/>
                <a:ea typeface="+mn-ea"/>
              </a:rPr>
              <a:t>CLK</a:t>
            </a:r>
            <a:r>
              <a:rPr kumimoji="1" lang="zh-CN" altLang="en-US" sz="2400" b="1" dirty="0">
                <a:latin typeface="+mn-lt"/>
                <a:ea typeface="+mn-ea"/>
              </a:rPr>
              <a:t>的多少分频？</a:t>
            </a:r>
            <a:endParaRPr kumimoji="1" lang="zh-CN" altLang="en-US" sz="2400" b="1" dirty="0">
              <a:latin typeface="+mn-lt"/>
              <a:ea typeface="+mn-ea"/>
            </a:endParaRPr>
          </a:p>
        </p:txBody>
      </p:sp>
      <p:sp>
        <p:nvSpPr>
          <p:cNvPr id="18" name="PA-圆角矩形 1"/>
          <p:cNvSpPr/>
          <p:nvPr>
            <p:custDataLst>
              <p:tags r:id="rId8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PA-文本框 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+mn-lt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+mn-lt"/>
              <a:ea typeface="微软雅黑" panose="020B0503020204020204" pitchFamily="34" charset="-122"/>
            </a:endParaRPr>
          </a:p>
        </p:txBody>
      </p:sp>
      <p:graphicFrame>
        <p:nvGraphicFramePr>
          <p:cNvPr id="15" name="PA-Object 19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1617493" y="4819650"/>
          <a:ext cx="609600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Clip" r:id="rId11" imgW="1857375" imgH="3996055" progId="MS_ClipArt_Gallery.2">
                  <p:embed/>
                </p:oleObj>
              </mc:Choice>
              <mc:Fallback>
                <p:oleObj name="Clip" r:id="rId11" imgW="1857375" imgH="3996055" progId="MS_ClipArt_Gallery.2">
                  <p:embed/>
                  <p:pic>
                    <p:nvPicPr>
                      <p:cNvPr id="0" name="PA-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7493" y="4819650"/>
                        <a:ext cx="609600" cy="102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思想气泡: 云 15"/>
          <p:cNvSpPr/>
          <p:nvPr/>
        </p:nvSpPr>
        <p:spPr>
          <a:xfrm>
            <a:off x="205227" y="3571876"/>
            <a:ext cx="1194948" cy="1012698"/>
          </a:xfrm>
          <a:prstGeom prst="cloudCallout">
            <a:avLst>
              <a:gd name="adj1" fmla="val 67839"/>
              <a:gd name="adj2" fmla="val 77029"/>
            </a:avLst>
          </a:prstGeom>
          <a:solidFill>
            <a:srgbClr val="CCC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sym typeface="宋体" panose="02010600030101010101" pitchFamily="2" charset="-122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sym typeface="宋体" panose="02010600030101010101" pitchFamily="2" charset="-122"/>
              </a:rPr>
              <a:t>4</a:t>
            </a:r>
            <a:r>
              <a:rPr lang="en-US" altLang="zh-CN" sz="600" b="1" dirty="0">
                <a:solidFill>
                  <a:srgbClr val="000000"/>
                </a:solidFill>
                <a:sym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rgbClr val="000000"/>
                </a:solidFill>
                <a:sym typeface="宋体" panose="02010600030101010101" pitchFamily="2" charset="-122"/>
              </a:rPr>
              <a:t>位？</a:t>
            </a:r>
            <a:endParaRPr lang="en-US" altLang="zh-CN" b="1" dirty="0">
              <a:solidFill>
                <a:srgbClr val="000000"/>
              </a:solidFill>
              <a:sym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0000"/>
                </a:solidFill>
                <a:sym typeface="宋体" panose="02010600030101010101" pitchFamily="2" charset="-122"/>
              </a:rPr>
              <a:t>减法？</a:t>
            </a:r>
            <a:endParaRPr lang="zh-CN" altLang="en-US" b="1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PA-文本框 5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26939" y="1363136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同步二进制计数器设计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PA-文本框 6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985484" y="1960902"/>
            <a:ext cx="4953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）同步二进制加法计数器设计 </a:t>
            </a:r>
            <a:endParaRPr lang="zh-CN" altLang="en-US" sz="2400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2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2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6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2" grpId="0"/>
      <p:bldP spid="13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8" name="PA-Object 10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4267200" y="3224282"/>
          <a:ext cx="396240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1918335" imgH="228600" progId="">
                  <p:embed/>
                </p:oleObj>
              </mc:Choice>
              <mc:Fallback>
                <p:oleObj name="" r:id="rId2" imgW="1918335" imgH="228600" progId="">
                  <p:embed/>
                  <p:pic>
                    <p:nvPicPr>
                      <p:cNvPr id="0" name="PA-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224282"/>
                        <a:ext cx="396240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589" name="PA-图片 11" descr="C:\Users\acer\Desktop\1.jp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241041"/>
            <a:ext cx="6642100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PA-文本框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55077" y="2339139"/>
            <a:ext cx="9952892" cy="926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用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触发器接成同步二进制减法计数器，每来一个计数脉冲，最低位都翻转，所以       ，其它各位的驱动方程应当为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  <a:endParaRPr lang="zh-CN" altLang="en-US" sz="20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3496" name="PA-Object 8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377440" y="2809921"/>
          <a:ext cx="1049154" cy="471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8" imgW="571500" imgH="254000" progId="">
                  <p:embed/>
                </p:oleObj>
              </mc:Choice>
              <mc:Fallback>
                <p:oleObj name="" r:id="rId8" imgW="571500" imgH="254000" progId="">
                  <p:embed/>
                  <p:pic>
                    <p:nvPicPr>
                      <p:cNvPr id="0" name="PA-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7440" y="2809921"/>
                        <a:ext cx="1049154" cy="4717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9" name="PA-矩形 1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286000" y="2269241"/>
            <a:ext cx="7696200" cy="1371600"/>
          </a:xfrm>
          <a:prstGeom prst="rect">
            <a:avLst/>
          </a:prstGeom>
          <a:noFill/>
          <a:ln w="9525">
            <a:noFill/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67597" name="PA-Object 12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2971800" y="3694896"/>
          <a:ext cx="6858000" cy="1533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Visio" r:id="rId12" imgW="6654800" imgH="1511300" progId="Visio.Drawing.11">
                  <p:embed/>
                </p:oleObj>
              </mc:Choice>
              <mc:Fallback>
                <p:oleObj name="Visio" r:id="rId12" imgW="6654800" imgH="1511300" progId="Visio.Drawing.11">
                  <p:embed/>
                  <p:pic>
                    <p:nvPicPr>
                      <p:cNvPr id="0" name="PA-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694896"/>
                        <a:ext cx="6858000" cy="15333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2" name="PA-矩形 14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567002" y="3241035"/>
            <a:ext cx="304800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⊙</a:t>
            </a:r>
            <a:endParaRPr lang="zh-CN" altLang="en-US" sz="18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PA-圆角矩形 1"/>
          <p:cNvSpPr/>
          <p:nvPr>
            <p:custDataLst>
              <p:tags r:id="rId15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PA-文本框 5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PA-文本框 6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985484" y="1870721"/>
            <a:ext cx="4953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</a:rPr>
              <a:t>）同步二进制减法计数器设计 </a:t>
            </a:r>
            <a:endParaRPr lang="zh-CN" altLang="en-US" sz="2400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PA-文本框 5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26939" y="1363136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同步二进制计数器设计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7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7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75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7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4" grpId="0"/>
      <p:bldP spid="63502" grpId="0" animBg="1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PA-矩形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26765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1400" b="1" dirty="0">
                <a:solidFill>
                  <a:srgbClr val="FFFFFF"/>
                </a:solidFill>
              </a:rPr>
              <a:t>CT74LS161</a:t>
            </a:r>
            <a:r>
              <a:rPr lang="zh-CN" altLang="en-US" sz="1400" b="1" dirty="0">
                <a:solidFill>
                  <a:srgbClr val="FFFFFF"/>
                </a:solidFill>
              </a:rPr>
              <a:t>和</a:t>
            </a:r>
            <a:r>
              <a:rPr lang="en-US" altLang="zh-CN" sz="1400" b="1" dirty="0">
                <a:solidFill>
                  <a:srgbClr val="FFFFFF"/>
                </a:solidFill>
              </a:rPr>
              <a:t>CT74LS163</a:t>
            </a:r>
            <a:endParaRPr lang="en-US" altLang="zh-CN" sz="1400" b="1" dirty="0">
              <a:solidFill>
                <a:srgbClr val="FFFFFF"/>
              </a:solidFill>
            </a:endParaRPr>
          </a:p>
        </p:txBody>
      </p:sp>
      <p:sp>
        <p:nvSpPr>
          <p:cNvPr id="64526" name="PA-矩形 14" descr="窄竖线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351338" y="4973638"/>
            <a:ext cx="3573462" cy="4619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74LS161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逻辑功能示意图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781426" y="1831975"/>
            <a:ext cx="4359274" cy="2700339"/>
            <a:chOff x="3781426" y="1831975"/>
            <a:chExt cx="4359274" cy="2700339"/>
          </a:xfrm>
        </p:grpSpPr>
        <p:graphicFrame>
          <p:nvGraphicFramePr>
            <p:cNvPr id="64516" name="PA-Object 3"/>
            <p:cNvGraphicFramePr>
              <a:graphicFrameLocks noChangeAspect="1"/>
            </p:cNvGraphicFramePr>
            <p:nvPr>
              <p:custDataLst>
                <p:tags r:id="rId3"/>
              </p:custDataLst>
            </p:nvPr>
          </p:nvGraphicFramePr>
          <p:xfrm>
            <a:off x="4330700" y="2274889"/>
            <a:ext cx="3810000" cy="2257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" name="" r:id="rId4" imgW="3810000" imgH="2257425" progId="PBrush">
                    <p:embed/>
                  </p:oleObj>
                </mc:Choice>
                <mc:Fallback>
                  <p:oleObj name="" r:id="rId4" imgW="3810000" imgH="2257425" progId="PBrush">
                    <p:embed/>
                    <p:pic>
                      <p:nvPicPr>
                        <p:cNvPr id="0" name="PA-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0700" y="2274889"/>
                          <a:ext cx="3810000" cy="2257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CCFF">
                                  <a:alpha val="50195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17" name="PA-矩形 5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635626" y="3200400"/>
              <a:ext cx="11461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74LS161</a:t>
              </a:r>
              <a:endPara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4518" name="PA-矩形 6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781426" y="3482975"/>
              <a:ext cx="6381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CLK</a:t>
              </a:r>
              <a:endPara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20" name="PA-矩形 8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138739" y="1831975"/>
              <a:ext cx="44608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21" name="PA-矩形 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5748339" y="1831975"/>
              <a:ext cx="4286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QB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22" name="PA-矩形 1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6357939" y="1831975"/>
              <a:ext cx="4286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QC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23" name="PA-矩形 11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6980239" y="1831975"/>
              <a:ext cx="44608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QD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24" name="PA-矩形 12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934200" y="3203575"/>
              <a:ext cx="685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RCO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25" name="PA-矩形 13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976938" y="3686175"/>
              <a:ext cx="2222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27" name="PA-矩形 16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808538" y="2695575"/>
              <a:ext cx="75406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ENT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28" name="PA-矩形 17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821238" y="3076575"/>
              <a:ext cx="81756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ENP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29" name="PA-矩形 18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876800" y="3716338"/>
              <a:ext cx="579438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CLRN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30" name="PA-矩形 19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5481639" y="3698875"/>
              <a:ext cx="4286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LD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31" name="PA-矩形 20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6332539" y="3686175"/>
              <a:ext cx="20478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32" name="PA-矩形 21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6688138" y="3686175"/>
              <a:ext cx="2222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33" name="PA-矩形 22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7031038" y="3686175"/>
              <a:ext cx="2222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64554" name="PA-矩形 28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029200" y="1847850"/>
            <a:ext cx="2439459" cy="407988"/>
          </a:xfrm>
          <a:prstGeom prst="roundRect">
            <a:avLst/>
          </a:prstGeom>
          <a:noFill/>
          <a:ln w="28575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555" name="PA-AutoShape 29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8018510" y="1114425"/>
            <a:ext cx="3057433" cy="1163638"/>
          </a:xfrm>
          <a:prstGeom prst="wedgeRectCallout">
            <a:avLst>
              <a:gd name="adj1" fmla="val -65749"/>
              <a:gd name="adj2" fmla="val 27766"/>
            </a:avLst>
          </a:prstGeom>
          <a:solidFill>
            <a:srgbClr val="CCCCFF"/>
          </a:solidFill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计数状态输出端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,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从高位到低位依次为</a:t>
            </a:r>
            <a:b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QD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QC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QB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QA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  <a:endParaRPr lang="zh-CN" altLang="en-US" sz="2400" b="1" baseline="-25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552" name="PA-矩形 31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934200" y="3185399"/>
            <a:ext cx="657411" cy="387191"/>
          </a:xfrm>
          <a:prstGeom prst="roundRect">
            <a:avLst/>
          </a:prstGeom>
          <a:noFill/>
          <a:ln w="28575">
            <a:solidFill>
              <a:srgbClr val="00528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553" name="PA-AutoShape 32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8475663" y="3159125"/>
            <a:ext cx="1582738" cy="452438"/>
          </a:xfrm>
          <a:prstGeom prst="wedgeRectCallout">
            <a:avLst>
              <a:gd name="adj1" fmla="val -73013"/>
              <a:gd name="adj2" fmla="val 1012"/>
            </a:avLst>
          </a:prstGeom>
          <a:solidFill>
            <a:srgbClr val="CCCCFF"/>
          </a:solidFill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进位输出端</a:t>
            </a:r>
            <a:endParaRPr lang="zh-CN" altLang="en-US" sz="2400" b="1" baseline="-25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550" name="PA-矩形 34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142061" y="4130675"/>
            <a:ext cx="204188" cy="387350"/>
          </a:xfrm>
          <a:prstGeom prst="roundRect">
            <a:avLst/>
          </a:prstGeom>
          <a:noFill/>
          <a:ln w="28575">
            <a:solidFill>
              <a:srgbClr val="00528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551" name="PA-AutoShape 35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7717193" y="4010025"/>
            <a:ext cx="2646008" cy="744538"/>
          </a:xfrm>
          <a:prstGeom prst="wedgeRectCallout">
            <a:avLst>
              <a:gd name="adj1" fmla="val -58949"/>
              <a:gd name="adj2" fmla="val -20574"/>
            </a:avLst>
          </a:prstGeom>
          <a:solidFill>
            <a:srgbClr val="CCCCFF"/>
          </a:solidFill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置数数据输入端，为并行数据输入。</a:t>
            </a:r>
            <a:endParaRPr lang="zh-CN" altLang="en-US" sz="2400" b="1" baseline="-25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548" name="PA-矩形 37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3783492" y="3504889"/>
            <a:ext cx="1442559" cy="409023"/>
          </a:xfrm>
          <a:prstGeom prst="roundRect">
            <a:avLst/>
          </a:prstGeom>
          <a:noFill/>
          <a:ln w="28575" cap="flat" cmpd="sng" algn="ctr">
            <a:solidFill>
              <a:srgbClr val="005286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549" name="PA-AutoShape 38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1649414" y="3397251"/>
            <a:ext cx="1871476" cy="1077913"/>
          </a:xfrm>
          <a:prstGeom prst="wedgeRectCallout">
            <a:avLst>
              <a:gd name="adj1" fmla="val 62722"/>
              <a:gd name="adj2" fmla="val -23468"/>
            </a:avLst>
          </a:prstGeom>
          <a:solidFill>
            <a:srgbClr val="CCCC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计数脉冲输入端，上升沿触发。</a:t>
            </a:r>
            <a:endParaRPr lang="zh-CN" altLang="en-US" sz="2400" b="1" baseline="-25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546" name="PA-矩形 40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4304839" y="2743201"/>
            <a:ext cx="1181561" cy="685800"/>
          </a:xfrm>
          <a:prstGeom prst="roundRect">
            <a:avLst/>
          </a:prstGeom>
          <a:noFill/>
          <a:ln w="28575" cap="flat" cmpd="sng" algn="ctr">
            <a:solidFill>
              <a:srgbClr val="005286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547" name="PA-AutoShape 41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1327572" y="2000251"/>
            <a:ext cx="2478274" cy="769938"/>
          </a:xfrm>
          <a:prstGeom prst="wedgeRectCallout">
            <a:avLst>
              <a:gd name="adj1" fmla="val 68002"/>
              <a:gd name="adj2" fmla="val 87829"/>
            </a:avLst>
          </a:prstGeom>
          <a:solidFill>
            <a:srgbClr val="CCCC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计数控制端，高电平有效。</a:t>
            </a:r>
            <a:endParaRPr lang="zh-CN" altLang="en-US" sz="2400" b="1" baseline="-25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545" name="PA-AutoShape 44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919289" y="5622582"/>
            <a:ext cx="3109897" cy="738531"/>
          </a:xfrm>
          <a:prstGeom prst="wedgeRectCallout">
            <a:avLst>
              <a:gd name="adj1" fmla="val 53009"/>
              <a:gd name="adj2" fmla="val -198884"/>
            </a:avLst>
          </a:prstGeom>
          <a:solidFill>
            <a:srgbClr val="CCCCFF"/>
          </a:solidFill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CLRN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为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异步清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0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控制端，低电平有效。</a:t>
            </a:r>
            <a:endParaRPr lang="zh-CN" altLang="en-US" sz="2400" b="1" baseline="-25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542" name="PA-矩形 47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5605966" y="4116863"/>
            <a:ext cx="204188" cy="408623"/>
          </a:xfrm>
          <a:prstGeom prst="roundRect">
            <a:avLst/>
          </a:prstGeom>
          <a:noFill/>
          <a:ln w="28575">
            <a:solidFill>
              <a:srgbClr val="00528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543" name="PA-AutoShape 48"/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5424488" y="5597526"/>
            <a:ext cx="2881312" cy="808038"/>
          </a:xfrm>
          <a:prstGeom prst="wedgeRectCallout">
            <a:avLst>
              <a:gd name="adj1" fmla="val -34685"/>
              <a:gd name="adj2" fmla="val -174519"/>
            </a:avLst>
          </a:prstGeom>
          <a:solidFill>
            <a:srgbClr val="CCCCFF"/>
          </a:solidFill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Tx/>
              <a:buNone/>
            </a:pP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LDN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为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同步置数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控制端，低电平有效。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" name="PA-文本框 5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626939" y="1357875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专用集成计数器应用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PA-圆角矩形 1"/>
          <p:cNvSpPr/>
          <p:nvPr>
            <p:custDataLst>
              <p:tags r:id="rId35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PA-文本框 5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PA-矩形 28"/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5983552" y="4124326"/>
            <a:ext cx="1344607" cy="393699"/>
          </a:xfrm>
          <a:prstGeom prst="roundRect">
            <a:avLst/>
          </a:prstGeom>
          <a:noFill/>
          <a:ln w="28575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5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64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64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750"/>
                                        <p:tgtEl>
                                          <p:spTgt spid="64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4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64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64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1000"/>
                                        <p:tgtEl>
                                          <p:spTgt spid="64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4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4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4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26" grpId="0"/>
      <p:bldP spid="64554" grpId="0" animBg="1"/>
      <p:bldP spid="64555" grpId="0" animBg="1"/>
      <p:bldP spid="64552" grpId="0" animBg="1"/>
      <p:bldP spid="64553" grpId="0" animBg="1"/>
      <p:bldP spid="64550" grpId="0" animBg="1"/>
      <p:bldP spid="64551" grpId="0" animBg="1"/>
      <p:bldP spid="64548" grpId="0" animBg="1"/>
      <p:bldP spid="64549" grpId="0" animBg="1"/>
      <p:bldP spid="64546" grpId="0" animBg="1"/>
      <p:bldP spid="64547" grpId="0" animBg="1"/>
      <p:bldP spid="64545" grpId="0" animBg="1"/>
      <p:bldP spid="64542" grpId="0" animBg="1"/>
      <p:bldP spid="64543" grpId="0" animBg="1"/>
      <p:bldP spid="44" grpId="0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7" name="PA-矩形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8" name="PA-矩形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0" y="-184150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5C5C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9" name="PA-矩形 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24000" y="-184150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5C5C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0" name="PA-圆角矩形 1"/>
          <p:cNvSpPr/>
          <p:nvPr>
            <p:custDataLst>
              <p:tags r:id="rId5"/>
            </p:custDataLst>
          </p:nvPr>
        </p:nvSpPr>
        <p:spPr>
          <a:xfrm>
            <a:off x="-348343" y="516695"/>
            <a:ext cx="5351858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PA-文本框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时序逻辑电路的特点与功能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PA-文本框 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26939" y="1517922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时序电路的分类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PA-AutoShape 32"/>
          <p:cNvSpPr/>
          <p:nvPr>
            <p:custDataLst>
              <p:tags r:id="rId8"/>
            </p:custDataLst>
          </p:nvPr>
        </p:nvSpPr>
        <p:spPr bwMode="auto">
          <a:xfrm>
            <a:off x="2035341" y="3112683"/>
            <a:ext cx="647700" cy="2286000"/>
          </a:xfrm>
          <a:prstGeom prst="leftBrace">
            <a:avLst>
              <a:gd name="adj1" fmla="val 29412"/>
              <a:gd name="adj2" fmla="val 50000"/>
            </a:avLst>
          </a:prstGeom>
          <a:noFill/>
          <a:ln w="190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en-US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PA-文本框 33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327585" y="2881850"/>
            <a:ext cx="1768475" cy="461665"/>
          </a:xfrm>
          <a:prstGeom prst="rect">
            <a:avLst/>
          </a:prstGeom>
          <a:noFill/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同步</a:t>
            </a:r>
            <a:r>
              <a:rPr lang="zh-CN" altLang="en-US" sz="2400" dirty="0">
                <a:latin typeface="+mn-ea"/>
                <a:ea typeface="+mn-ea"/>
              </a:rPr>
              <a:t>：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17" name="PA-文本框 34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297423" y="5167850"/>
            <a:ext cx="1828800" cy="461665"/>
          </a:xfrm>
          <a:prstGeom prst="rect">
            <a:avLst/>
          </a:prstGeom>
          <a:noFill/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异步</a:t>
            </a:r>
            <a:r>
              <a:rPr lang="zh-CN" altLang="en-US" sz="2400" dirty="0">
                <a:latin typeface="+mn-ea"/>
                <a:ea typeface="+mn-ea"/>
              </a:rPr>
              <a:t>：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5" name="PA-矩形 4"/>
          <p:cNvSpPr/>
          <p:nvPr>
            <p:custDataLst>
              <p:tags r:id="rId11"/>
            </p:custDataLst>
          </p:nvPr>
        </p:nvSpPr>
        <p:spPr>
          <a:xfrm>
            <a:off x="3661850" y="2875501"/>
            <a:ext cx="72675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</a:rPr>
              <a:t>存储电路中</a:t>
            </a:r>
            <a:r>
              <a:rPr lang="zh-CN" altLang="en-US" sz="2400" dirty="0">
                <a:solidFill>
                  <a:schemeClr val="accent5"/>
                </a:solidFill>
                <a:latin typeface="+mn-ea"/>
              </a:rPr>
              <a:t>所有触发器的时钟</a:t>
            </a:r>
            <a:r>
              <a:rPr lang="zh-CN" altLang="en-US" sz="2400" dirty="0">
                <a:latin typeface="+mn-ea"/>
              </a:rPr>
              <a:t>使用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统一的</a:t>
            </a:r>
            <a:r>
              <a:rPr lang="en-US" altLang="zh-CN" sz="2400" dirty="0" err="1">
                <a:solidFill>
                  <a:schemeClr val="accent6">
                    <a:lumMod val="75000"/>
                  </a:schemeClr>
                </a:solidFill>
                <a:latin typeface="+mn-ea"/>
              </a:rPr>
              <a:t>clk</a:t>
            </a:r>
            <a:r>
              <a:rPr lang="en-US" altLang="zh-CN" sz="2400" dirty="0">
                <a:latin typeface="+mn-ea"/>
              </a:rPr>
              <a:t>,</a:t>
            </a:r>
            <a:r>
              <a:rPr lang="zh-CN" altLang="en-US" sz="2400" dirty="0">
                <a:latin typeface="+mn-ea"/>
              </a:rPr>
              <a:t>状态变化发生在同一时刻。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4" name="PA-矩形 13"/>
          <p:cNvSpPr/>
          <p:nvPr>
            <p:custDataLst>
              <p:tags r:id="rId12"/>
            </p:custDataLst>
          </p:nvPr>
        </p:nvSpPr>
        <p:spPr>
          <a:xfrm>
            <a:off x="3661850" y="5167850"/>
            <a:ext cx="6032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没有统一的</a:t>
            </a:r>
            <a:r>
              <a:rPr lang="en-US" altLang="zh-CN" sz="2400" dirty="0" err="1">
                <a:solidFill>
                  <a:schemeClr val="accent6">
                    <a:lumMod val="75000"/>
                  </a:schemeClr>
                </a:solidFill>
                <a:latin typeface="+mn-ea"/>
              </a:rPr>
              <a:t>clk</a:t>
            </a:r>
            <a:r>
              <a:rPr lang="en-US" altLang="zh-CN" sz="2400" dirty="0">
                <a:latin typeface="+mn-ea"/>
              </a:rPr>
              <a:t>,</a:t>
            </a:r>
            <a:r>
              <a:rPr lang="zh-CN" altLang="en-US" sz="2400" dirty="0">
                <a:latin typeface="+mn-ea"/>
              </a:rPr>
              <a:t>触发器状态的变化有先有后</a:t>
            </a:r>
            <a:endParaRPr lang="zh-CN" altLang="en-US" sz="2400" dirty="0">
              <a:latin typeface="+mn-ea"/>
            </a:endParaRPr>
          </a:p>
        </p:txBody>
      </p:sp>
      <p:sp>
        <p:nvSpPr>
          <p:cNvPr id="24" name="PA-矩形 2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976792" y="2136882"/>
            <a:ext cx="29017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indent="4000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indent="2667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</a:t>
            </a:r>
            <a:r>
              <a:rPr lang="zh-CN" altLang="en-US" sz="2000" b="1" dirty="0"/>
              <a:t>按工作方式分类</a:t>
            </a:r>
            <a:endParaRPr lang="zh-CN" altLang="en-US" sz="20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 autoUpdateAnimBg="0"/>
      <p:bldP spid="16" grpId="0"/>
      <p:bldP spid="17" grpId="0"/>
      <p:bldP spid="5" grpId="0"/>
      <p:bldP spid="14" grpId="0"/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-矩形 2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01200" y="5213351"/>
            <a:ext cx="609600" cy="333375"/>
          </a:xfrm>
          <a:prstGeom prst="roundRect">
            <a:avLst/>
          </a:prstGeom>
          <a:solidFill>
            <a:srgbClr val="FFFF00"/>
          </a:solidFill>
          <a:ln w="28575" algn="ctr">
            <a:solidFill>
              <a:srgbClr val="005286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3" name="PA-矩形 2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218363" y="5213351"/>
            <a:ext cx="1757362" cy="333375"/>
          </a:xfrm>
          <a:prstGeom prst="roundRect">
            <a:avLst/>
          </a:prstGeom>
          <a:solidFill>
            <a:srgbClr val="FFFF00"/>
          </a:solidFill>
          <a:ln w="28575" algn="ctr">
            <a:solidFill>
              <a:srgbClr val="005286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2" name="PA-矩形 2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405438" y="5213351"/>
            <a:ext cx="1757362" cy="333375"/>
          </a:xfrm>
          <a:prstGeom prst="roundRect">
            <a:avLst/>
          </a:prstGeom>
          <a:solidFill>
            <a:srgbClr val="FFFF00"/>
          </a:solidFill>
          <a:ln w="28575" algn="ctr">
            <a:solidFill>
              <a:srgbClr val="005286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endParaRPr lang="zh-CN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76802" name="PA-组合 2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2057400" y="3962400"/>
          <a:ext cx="8153400" cy="2438400"/>
        </p:xfrm>
        <a:graphic>
          <a:graphicData uri="http://schemas.openxmlformats.org/drawingml/2006/table">
            <a:tbl>
              <a:tblPr/>
              <a:tblGrid>
                <a:gridCol w="733425"/>
                <a:gridCol w="708025"/>
                <a:gridCol w="588963"/>
                <a:gridCol w="552450"/>
                <a:gridCol w="708025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1204912"/>
              </a:tblGrid>
              <a:tr h="304800"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清零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置数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使能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时钟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预置数据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输出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工作模式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CLRN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LDN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ENP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ENT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CLK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D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C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B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A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QD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QC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QB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QA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×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0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异步清零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1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↑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d3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d2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d1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d0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d3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d2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d1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d0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同步置数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1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1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×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保持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数据保持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1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1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保持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数据保持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1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1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1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1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↑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计数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华康简宋" charset="-122"/>
                        </a:rPr>
                        <a:t>加法计数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华康简宋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6897" name="PA-图片 6" descr="C:\Users\acer\Desktop\1.jp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096" y="1485108"/>
            <a:ext cx="1743075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98" name="PA-文本框 14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12837" y="1982695"/>
            <a:ext cx="5394325" cy="441325"/>
          </a:xfrm>
          <a:prstGeom prst="rect">
            <a:avLst/>
          </a:prstGeom>
          <a:noFill/>
          <a:ln>
            <a:noFill/>
          </a:ln>
        </p:spPr>
        <p:txBody>
          <a:bodyPr lIns="0" tIns="7200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</a:rPr>
              <a:t>(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异步清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0 </a:t>
            </a:r>
            <a:r>
              <a:rPr lang="zh-CN" altLang="en-US" sz="2400" b="1" dirty="0">
                <a:solidFill>
                  <a:srgbClr val="000000"/>
                </a:solidFill>
              </a:rPr>
              <a:t>功能</a:t>
            </a:r>
            <a:r>
              <a:rPr lang="en-US" altLang="zh-CN" sz="2400" b="1" dirty="0">
                <a:solidFill>
                  <a:srgbClr val="000000"/>
                </a:solidFill>
              </a:rPr>
              <a:t>(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CLRN </a:t>
            </a:r>
            <a:r>
              <a:rPr lang="zh-CN" altLang="en-US" sz="2400" b="1" dirty="0">
                <a:solidFill>
                  <a:srgbClr val="000000"/>
                </a:solidFill>
              </a:rPr>
              <a:t>低电平有效</a:t>
            </a:r>
            <a:r>
              <a:rPr lang="en-US" altLang="zh-CN" sz="2400" b="1" dirty="0">
                <a:solidFill>
                  <a:srgbClr val="000000"/>
                </a:solidFill>
              </a:rPr>
              <a:t>) </a:t>
            </a:r>
            <a:endParaRPr lang="en-US" altLang="zh-CN" sz="2400" b="1" dirty="0">
              <a:solidFill>
                <a:srgbClr val="000000"/>
              </a:solidFill>
            </a:endParaRPr>
          </a:p>
        </p:txBody>
      </p:sp>
      <p:sp>
        <p:nvSpPr>
          <p:cNvPr id="76899" name="PA-文本框 14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112837" y="2566365"/>
            <a:ext cx="5394325" cy="441325"/>
          </a:xfrm>
          <a:prstGeom prst="rect">
            <a:avLst/>
          </a:prstGeom>
          <a:noFill/>
          <a:ln>
            <a:noFill/>
          </a:ln>
        </p:spPr>
        <p:txBody>
          <a:bodyPr lIns="0" tIns="7200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</a:rPr>
              <a:t>(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 dirty="0">
                <a:solidFill>
                  <a:srgbClr val="000000"/>
                </a:solidFill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同步置数</a:t>
            </a:r>
            <a:r>
              <a:rPr lang="zh-CN" altLang="en-US" sz="2400" b="1" dirty="0">
                <a:solidFill>
                  <a:srgbClr val="000000"/>
                </a:solidFill>
              </a:rPr>
              <a:t>功能</a:t>
            </a:r>
            <a:r>
              <a:rPr lang="en-US" altLang="zh-CN" sz="2400" b="1" dirty="0">
                <a:solidFill>
                  <a:srgbClr val="000000"/>
                </a:solidFill>
              </a:rPr>
              <a:t>(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LDN</a:t>
            </a:r>
            <a:r>
              <a:rPr lang="zh-CN" altLang="en-US" sz="2400" b="1" dirty="0">
                <a:solidFill>
                  <a:srgbClr val="000000"/>
                </a:solidFill>
              </a:rPr>
              <a:t>低电平有效</a:t>
            </a:r>
            <a:r>
              <a:rPr lang="en-US" altLang="zh-CN" sz="2400" b="1" dirty="0">
                <a:solidFill>
                  <a:srgbClr val="000000"/>
                </a:solidFill>
              </a:rPr>
              <a:t>) </a:t>
            </a:r>
            <a:endParaRPr lang="en-US" altLang="zh-CN" sz="2400" b="1" dirty="0">
              <a:solidFill>
                <a:srgbClr val="000000"/>
              </a:solidFill>
            </a:endParaRPr>
          </a:p>
        </p:txBody>
      </p:sp>
      <p:sp>
        <p:nvSpPr>
          <p:cNvPr id="76900" name="PA-文本框 15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12836" y="3150035"/>
            <a:ext cx="5434012" cy="369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</a:rPr>
              <a:t>(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 dirty="0">
                <a:solidFill>
                  <a:srgbClr val="000000"/>
                </a:solidFill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保持</a:t>
            </a:r>
            <a:r>
              <a:rPr lang="zh-CN" altLang="en-US" sz="2400" b="1" dirty="0">
                <a:solidFill>
                  <a:srgbClr val="000000"/>
                </a:solidFill>
              </a:rPr>
              <a:t>功能</a:t>
            </a:r>
            <a:r>
              <a:rPr lang="en-US" altLang="zh-CN" sz="2400" b="1" dirty="0">
                <a:solidFill>
                  <a:srgbClr val="000000"/>
                </a:solidFill>
              </a:rPr>
              <a:t>(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ENT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和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ENP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中有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400" b="1" dirty="0">
                <a:solidFill>
                  <a:srgbClr val="000000"/>
                </a:solidFill>
              </a:rPr>
              <a:t>) </a:t>
            </a:r>
            <a:endParaRPr lang="en-US" altLang="zh-CN" sz="2400" b="1" dirty="0">
              <a:solidFill>
                <a:srgbClr val="000000"/>
              </a:solidFill>
            </a:endParaRPr>
          </a:p>
        </p:txBody>
      </p:sp>
      <p:sp>
        <p:nvSpPr>
          <p:cNvPr id="76901" name="PA-文本框 15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112836" y="3662269"/>
            <a:ext cx="5434012" cy="369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</a:rPr>
              <a:t>(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b="1" dirty="0">
                <a:solidFill>
                  <a:srgbClr val="000000"/>
                </a:solidFill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计数</a:t>
            </a:r>
            <a:r>
              <a:rPr lang="zh-CN" altLang="en-US" sz="2400" b="1" dirty="0">
                <a:solidFill>
                  <a:srgbClr val="000000"/>
                </a:solidFill>
              </a:rPr>
              <a:t>功能</a:t>
            </a:r>
            <a:r>
              <a:rPr lang="en-US" altLang="zh-CN" sz="2400" b="1" dirty="0">
                <a:solidFill>
                  <a:srgbClr val="000000"/>
                </a:solidFill>
              </a:rPr>
              <a:t>(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ENT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ENP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= 1</a:t>
            </a:r>
            <a:r>
              <a:rPr lang="en-US" altLang="zh-CN" sz="2400" b="1" dirty="0">
                <a:solidFill>
                  <a:srgbClr val="000000"/>
                </a:solidFill>
              </a:rPr>
              <a:t>)</a:t>
            </a:r>
            <a:endParaRPr lang="en-US" altLang="zh-CN" sz="2400" b="1" dirty="0">
              <a:solidFill>
                <a:srgbClr val="000000"/>
              </a:solidFill>
            </a:endParaRPr>
          </a:p>
        </p:txBody>
      </p:sp>
      <p:sp>
        <p:nvSpPr>
          <p:cNvPr id="2" name="PA-矩形 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209800" y="4879976"/>
            <a:ext cx="420688" cy="333375"/>
          </a:xfrm>
          <a:prstGeom prst="roundRect">
            <a:avLst/>
          </a:prstGeom>
          <a:solidFill>
            <a:schemeClr val="tx1">
              <a:alpha val="0"/>
            </a:schemeClr>
          </a:solidFill>
          <a:ln w="28575" algn="ctr">
            <a:solidFill>
              <a:srgbClr val="005286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1" name="PA-矩形 10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767264" y="4879976"/>
            <a:ext cx="420687" cy="333375"/>
          </a:xfrm>
          <a:prstGeom prst="roundRect">
            <a:avLst/>
          </a:prstGeom>
          <a:solidFill>
            <a:schemeClr val="tx1">
              <a:alpha val="0"/>
            </a:schemeClr>
          </a:solidFill>
          <a:ln w="28575" algn="ctr">
            <a:solidFill>
              <a:srgbClr val="005286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" name="PA-矩形 11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9067800" y="4886326"/>
            <a:ext cx="533400" cy="333375"/>
          </a:xfrm>
          <a:prstGeom prst="roundRect">
            <a:avLst/>
          </a:prstGeom>
          <a:solidFill>
            <a:schemeClr val="tx1">
              <a:alpha val="0"/>
            </a:schemeClr>
          </a:solidFill>
          <a:ln w="28575" algn="ctr">
            <a:solidFill>
              <a:srgbClr val="005286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3" name="PA-矩形 12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932114" y="5181601"/>
            <a:ext cx="420687" cy="333375"/>
          </a:xfrm>
          <a:prstGeom prst="roundRect">
            <a:avLst/>
          </a:prstGeom>
          <a:solidFill>
            <a:schemeClr val="tx1">
              <a:alpha val="0"/>
            </a:schemeClr>
          </a:solidFill>
          <a:ln w="28575" algn="ctr">
            <a:solidFill>
              <a:srgbClr val="005286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4" name="PA-矩形 13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767264" y="5219701"/>
            <a:ext cx="420687" cy="333375"/>
          </a:xfrm>
          <a:prstGeom prst="roundRect">
            <a:avLst/>
          </a:prstGeom>
          <a:solidFill>
            <a:schemeClr val="tx1">
              <a:alpha val="0"/>
            </a:schemeClr>
          </a:solidFill>
          <a:ln w="28575" algn="ctr">
            <a:solidFill>
              <a:srgbClr val="005286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" name="PA-矩形 14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9067800" y="5219701"/>
            <a:ext cx="533400" cy="333375"/>
          </a:xfrm>
          <a:prstGeom prst="roundRect">
            <a:avLst/>
          </a:prstGeom>
          <a:solidFill>
            <a:schemeClr val="tx1">
              <a:alpha val="0"/>
            </a:schemeClr>
          </a:solidFill>
          <a:ln w="28575" algn="ctr">
            <a:solidFill>
              <a:srgbClr val="005286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6" name="PA-矩形 15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581400" y="5514976"/>
            <a:ext cx="420688" cy="333375"/>
          </a:xfrm>
          <a:prstGeom prst="roundRect">
            <a:avLst/>
          </a:prstGeom>
          <a:solidFill>
            <a:schemeClr val="tx1">
              <a:alpha val="0"/>
            </a:schemeClr>
          </a:solidFill>
          <a:ln w="28575" algn="ctr">
            <a:solidFill>
              <a:srgbClr val="005286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7" name="PA-矩形 16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175125" y="5818189"/>
            <a:ext cx="420688" cy="333375"/>
          </a:xfrm>
          <a:prstGeom prst="roundRect">
            <a:avLst/>
          </a:prstGeom>
          <a:solidFill>
            <a:schemeClr val="tx1">
              <a:alpha val="0"/>
            </a:schemeClr>
          </a:solidFill>
          <a:ln w="28575" algn="ctr">
            <a:solidFill>
              <a:srgbClr val="005286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8" name="PA-矩形 17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543800" y="5533453"/>
            <a:ext cx="1106488" cy="523875"/>
          </a:xfrm>
          <a:prstGeom prst="roundRect">
            <a:avLst/>
          </a:prstGeom>
          <a:solidFill>
            <a:schemeClr val="tx1">
              <a:alpha val="0"/>
            </a:schemeClr>
          </a:solidFill>
          <a:ln w="28575" algn="ctr">
            <a:solidFill>
              <a:srgbClr val="005286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9" name="PA-矩形 18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3505200" y="6151564"/>
            <a:ext cx="1106488" cy="249237"/>
          </a:xfrm>
          <a:prstGeom prst="roundRect">
            <a:avLst/>
          </a:prstGeom>
          <a:solidFill>
            <a:schemeClr val="tx1">
              <a:alpha val="0"/>
            </a:schemeClr>
          </a:solidFill>
          <a:ln w="28575" algn="ctr">
            <a:solidFill>
              <a:srgbClr val="005286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0" name="PA-矩形 19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792664" y="6081714"/>
            <a:ext cx="420687" cy="333375"/>
          </a:xfrm>
          <a:prstGeom prst="roundRect">
            <a:avLst/>
          </a:prstGeom>
          <a:solidFill>
            <a:schemeClr val="tx1">
              <a:alpha val="0"/>
            </a:schemeClr>
          </a:solidFill>
          <a:ln w="28575" algn="ctr">
            <a:solidFill>
              <a:srgbClr val="005286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1" name="PA-矩形 20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9053514" y="6118226"/>
            <a:ext cx="1157287" cy="333375"/>
          </a:xfrm>
          <a:prstGeom prst="roundRect">
            <a:avLst/>
          </a:prstGeom>
          <a:solidFill>
            <a:schemeClr val="tx1">
              <a:alpha val="0"/>
            </a:schemeClr>
          </a:solidFill>
          <a:ln w="28575" algn="ctr">
            <a:solidFill>
              <a:srgbClr val="005286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6" name="PA-圆角矩形 1"/>
          <p:cNvSpPr/>
          <p:nvPr>
            <p:custDataLst>
              <p:tags r:id="rId23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PA-文本框 5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PA-文本框 5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626939" y="1357875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专用集成计数器应用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6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6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6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6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6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6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22" grpId="0" animBg="1"/>
      <p:bldP spid="76898" grpId="0"/>
      <p:bldP spid="76899" grpId="0"/>
      <p:bldP spid="76900" grpId="0"/>
      <p:bldP spid="76901" grpId="0"/>
      <p:bldP spid="2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-圆角矩形 1"/>
          <p:cNvSpPr/>
          <p:nvPr>
            <p:custDataLst>
              <p:tags r:id="rId1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PA-文本框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PA-文本框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26938" y="1357875"/>
            <a:ext cx="89025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专用集成计数器应用（任意进制计数器构成，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M&lt;N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 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PA-文本框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94119" y="5352390"/>
            <a:ext cx="28092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kumimoji="1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，反馈清零法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82842" y="2438401"/>
            <a:ext cx="912586" cy="538162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</a:rPr>
              <a:t>0000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9327043" y="416513"/>
            <a:ext cx="1652025" cy="717912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2"/>
                </a:solidFill>
              </a:rPr>
              <a:t>Q</a:t>
            </a:r>
            <a:r>
              <a:rPr lang="en-US" altLang="zh-CN" sz="1600" baseline="-25000" dirty="0">
                <a:solidFill>
                  <a:schemeClr val="accent2"/>
                </a:solidFill>
              </a:rPr>
              <a:t>D</a:t>
            </a:r>
            <a:r>
              <a:rPr lang="en-US" altLang="zh-CN" sz="1600" dirty="0">
                <a:solidFill>
                  <a:schemeClr val="accent2"/>
                </a:solidFill>
              </a:rPr>
              <a:t>Q</a:t>
            </a:r>
            <a:r>
              <a:rPr lang="en-US" altLang="zh-CN" sz="1600" baseline="-25000" dirty="0">
                <a:solidFill>
                  <a:schemeClr val="accent2"/>
                </a:solidFill>
              </a:rPr>
              <a:t>C</a:t>
            </a:r>
            <a:r>
              <a:rPr lang="en-US" altLang="zh-CN" sz="1600" dirty="0">
                <a:solidFill>
                  <a:schemeClr val="accent2"/>
                </a:solidFill>
              </a:rPr>
              <a:t>Q</a:t>
            </a:r>
            <a:r>
              <a:rPr lang="en-US" altLang="zh-CN" sz="1600" baseline="-25000" dirty="0">
                <a:solidFill>
                  <a:schemeClr val="accent2"/>
                </a:solidFill>
              </a:rPr>
              <a:t>B</a:t>
            </a:r>
            <a:r>
              <a:rPr lang="en-US" altLang="zh-CN" sz="1600" dirty="0">
                <a:solidFill>
                  <a:schemeClr val="accent2"/>
                </a:solidFill>
              </a:rPr>
              <a:t>Q</a:t>
            </a:r>
            <a:r>
              <a:rPr lang="en-US" altLang="zh-CN" sz="1600" baseline="-25000" dirty="0">
                <a:solidFill>
                  <a:schemeClr val="accent2"/>
                </a:solidFill>
              </a:rPr>
              <a:t>A</a:t>
            </a:r>
            <a:endParaRPr lang="zh-CN" altLang="en-US" sz="1600" baseline="-25000" dirty="0">
              <a:solidFill>
                <a:schemeClr val="accent2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95428" y="2438401"/>
            <a:ext cx="1442938" cy="538162"/>
            <a:chOff x="1028703" y="2181226"/>
            <a:chExt cx="1442938" cy="538162"/>
          </a:xfrm>
        </p:grpSpPr>
        <p:cxnSp>
          <p:nvCxnSpPr>
            <p:cNvPr id="4" name="直接箭头连接符 3"/>
            <p:cNvCxnSpPr>
              <a:stCxn id="2" idx="6"/>
              <a:endCxn id="16" idx="2"/>
            </p:cNvCxnSpPr>
            <p:nvPr/>
          </p:nvCxnSpPr>
          <p:spPr>
            <a:xfrm>
              <a:off x="1028703" y="2450307"/>
              <a:ext cx="530352" cy="0"/>
            </a:xfrm>
            <a:prstGeom prst="straightConnector1">
              <a:avLst/>
            </a:prstGeom>
            <a:ln w="38100">
              <a:solidFill>
                <a:srgbClr val="0052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>
              <a:off x="1559055" y="2181226"/>
              <a:ext cx="912586" cy="538162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/>
                  </a:solidFill>
                </a:rPr>
                <a:t>0001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938366" y="2438401"/>
            <a:ext cx="1442938" cy="538162"/>
            <a:chOff x="1028703" y="2181226"/>
            <a:chExt cx="1442938" cy="538162"/>
          </a:xfrm>
        </p:grpSpPr>
        <p:cxnSp>
          <p:nvCxnSpPr>
            <p:cNvPr id="37" name="直接箭头连接符 36"/>
            <p:cNvCxnSpPr>
              <a:endCxn id="38" idx="2"/>
            </p:cNvCxnSpPr>
            <p:nvPr/>
          </p:nvCxnSpPr>
          <p:spPr>
            <a:xfrm>
              <a:off x="1028703" y="2450307"/>
              <a:ext cx="530352" cy="0"/>
            </a:xfrm>
            <a:prstGeom prst="straightConnector1">
              <a:avLst/>
            </a:prstGeom>
            <a:ln w="38100">
              <a:solidFill>
                <a:srgbClr val="0052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1559055" y="2181226"/>
              <a:ext cx="912586" cy="538162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/>
                  </a:solidFill>
                </a:rPr>
                <a:t>0010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381304" y="2445069"/>
            <a:ext cx="1442938" cy="538162"/>
            <a:chOff x="1028703" y="2181226"/>
            <a:chExt cx="1442938" cy="538162"/>
          </a:xfrm>
        </p:grpSpPr>
        <p:cxnSp>
          <p:nvCxnSpPr>
            <p:cNvPr id="40" name="直接箭头连接符 39"/>
            <p:cNvCxnSpPr>
              <a:endCxn id="41" idx="2"/>
            </p:cNvCxnSpPr>
            <p:nvPr/>
          </p:nvCxnSpPr>
          <p:spPr>
            <a:xfrm>
              <a:off x="1028703" y="2450307"/>
              <a:ext cx="530352" cy="0"/>
            </a:xfrm>
            <a:prstGeom prst="straightConnector1">
              <a:avLst/>
            </a:prstGeom>
            <a:ln w="38100">
              <a:solidFill>
                <a:srgbClr val="0052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/>
            <p:cNvSpPr/>
            <p:nvPr/>
          </p:nvSpPr>
          <p:spPr>
            <a:xfrm>
              <a:off x="1559055" y="2181226"/>
              <a:ext cx="912586" cy="538162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/>
                  </a:solidFill>
                </a:rPr>
                <a:t>0011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824242" y="2445069"/>
            <a:ext cx="1442938" cy="538162"/>
            <a:chOff x="1028703" y="2181226"/>
            <a:chExt cx="1442938" cy="538162"/>
          </a:xfrm>
        </p:grpSpPr>
        <p:cxnSp>
          <p:nvCxnSpPr>
            <p:cNvPr id="43" name="直接箭头连接符 42"/>
            <p:cNvCxnSpPr>
              <a:endCxn id="44" idx="2"/>
            </p:cNvCxnSpPr>
            <p:nvPr/>
          </p:nvCxnSpPr>
          <p:spPr>
            <a:xfrm>
              <a:off x="1028703" y="2450307"/>
              <a:ext cx="530352" cy="0"/>
            </a:xfrm>
            <a:prstGeom prst="straightConnector1">
              <a:avLst/>
            </a:prstGeom>
            <a:ln w="38100">
              <a:solidFill>
                <a:srgbClr val="0052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/>
            <p:cNvSpPr/>
            <p:nvPr/>
          </p:nvSpPr>
          <p:spPr>
            <a:xfrm>
              <a:off x="1559055" y="2181226"/>
              <a:ext cx="912586" cy="538162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/>
                  </a:solidFill>
                </a:rPr>
                <a:t>0100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267180" y="2438401"/>
            <a:ext cx="1442938" cy="538162"/>
            <a:chOff x="1028703" y="2181226"/>
            <a:chExt cx="1442938" cy="538162"/>
          </a:xfrm>
        </p:grpSpPr>
        <p:cxnSp>
          <p:nvCxnSpPr>
            <p:cNvPr id="46" name="直接箭头连接符 45"/>
            <p:cNvCxnSpPr>
              <a:endCxn id="47" idx="2"/>
            </p:cNvCxnSpPr>
            <p:nvPr/>
          </p:nvCxnSpPr>
          <p:spPr>
            <a:xfrm>
              <a:off x="1028703" y="2450307"/>
              <a:ext cx="530352" cy="0"/>
            </a:xfrm>
            <a:prstGeom prst="straightConnector1">
              <a:avLst/>
            </a:prstGeom>
            <a:ln w="38100">
              <a:solidFill>
                <a:srgbClr val="0052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/>
            <p:cNvSpPr/>
            <p:nvPr/>
          </p:nvSpPr>
          <p:spPr>
            <a:xfrm>
              <a:off x="1559055" y="2181226"/>
              <a:ext cx="912586" cy="538162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/>
                  </a:solidFill>
                </a:rPr>
                <a:t>0101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710118" y="2430509"/>
            <a:ext cx="1442938" cy="538162"/>
            <a:chOff x="1028703" y="2181226"/>
            <a:chExt cx="1442938" cy="538162"/>
          </a:xfrm>
        </p:grpSpPr>
        <p:cxnSp>
          <p:nvCxnSpPr>
            <p:cNvPr id="49" name="直接箭头连接符 48"/>
            <p:cNvCxnSpPr>
              <a:endCxn id="50" idx="2"/>
            </p:cNvCxnSpPr>
            <p:nvPr/>
          </p:nvCxnSpPr>
          <p:spPr>
            <a:xfrm>
              <a:off x="1028703" y="2450307"/>
              <a:ext cx="530352" cy="0"/>
            </a:xfrm>
            <a:prstGeom prst="straightConnector1">
              <a:avLst/>
            </a:prstGeom>
            <a:ln w="38100">
              <a:solidFill>
                <a:srgbClr val="0052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椭圆 49"/>
            <p:cNvSpPr/>
            <p:nvPr/>
          </p:nvSpPr>
          <p:spPr>
            <a:xfrm>
              <a:off x="1559055" y="2181226"/>
              <a:ext cx="912586" cy="538162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/>
                  </a:solidFill>
                </a:rPr>
                <a:t>0110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0153056" y="2439186"/>
            <a:ext cx="1442938" cy="538162"/>
            <a:chOff x="1028703" y="2181226"/>
            <a:chExt cx="1442938" cy="538162"/>
          </a:xfrm>
        </p:grpSpPr>
        <p:cxnSp>
          <p:nvCxnSpPr>
            <p:cNvPr id="52" name="直接箭头连接符 51"/>
            <p:cNvCxnSpPr>
              <a:endCxn id="53" idx="2"/>
            </p:cNvCxnSpPr>
            <p:nvPr/>
          </p:nvCxnSpPr>
          <p:spPr>
            <a:xfrm>
              <a:off x="1028703" y="2450307"/>
              <a:ext cx="530352" cy="0"/>
            </a:xfrm>
            <a:prstGeom prst="straightConnector1">
              <a:avLst/>
            </a:prstGeom>
            <a:ln w="38100">
              <a:solidFill>
                <a:srgbClr val="0052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/>
            <p:cNvSpPr/>
            <p:nvPr/>
          </p:nvSpPr>
          <p:spPr>
            <a:xfrm>
              <a:off x="1559055" y="2181226"/>
              <a:ext cx="912586" cy="538162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/>
                  </a:solidFill>
                </a:rPr>
                <a:t>0111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153056" y="4465757"/>
            <a:ext cx="1442938" cy="538162"/>
            <a:chOff x="10153056" y="3913307"/>
            <a:chExt cx="1442938" cy="538162"/>
          </a:xfrm>
        </p:grpSpPr>
        <p:cxnSp>
          <p:nvCxnSpPr>
            <p:cNvPr id="55" name="直接箭头连接符 54"/>
            <p:cNvCxnSpPr>
              <a:endCxn id="56" idx="2"/>
            </p:cNvCxnSpPr>
            <p:nvPr/>
          </p:nvCxnSpPr>
          <p:spPr>
            <a:xfrm>
              <a:off x="10153056" y="4182388"/>
              <a:ext cx="530352" cy="0"/>
            </a:xfrm>
            <a:prstGeom prst="straightConnector1">
              <a:avLst/>
            </a:prstGeom>
            <a:ln w="38100">
              <a:solidFill>
                <a:srgbClr val="00528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椭圆 55"/>
            <p:cNvSpPr/>
            <p:nvPr/>
          </p:nvSpPr>
          <p:spPr>
            <a:xfrm>
              <a:off x="10683408" y="3913307"/>
              <a:ext cx="912586" cy="538162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/>
                  </a:solidFill>
                </a:rPr>
                <a:t>1000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710118" y="4465757"/>
            <a:ext cx="1442938" cy="538162"/>
            <a:chOff x="10153056" y="3913307"/>
            <a:chExt cx="1442938" cy="538162"/>
          </a:xfrm>
        </p:grpSpPr>
        <p:cxnSp>
          <p:nvCxnSpPr>
            <p:cNvPr id="59" name="直接箭头连接符 58"/>
            <p:cNvCxnSpPr>
              <a:endCxn id="60" idx="2"/>
            </p:cNvCxnSpPr>
            <p:nvPr/>
          </p:nvCxnSpPr>
          <p:spPr>
            <a:xfrm>
              <a:off x="10153056" y="4182388"/>
              <a:ext cx="530352" cy="0"/>
            </a:xfrm>
            <a:prstGeom prst="straightConnector1">
              <a:avLst/>
            </a:prstGeom>
            <a:ln w="38100">
              <a:solidFill>
                <a:srgbClr val="00528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/>
            <p:cNvSpPr/>
            <p:nvPr/>
          </p:nvSpPr>
          <p:spPr>
            <a:xfrm>
              <a:off x="10683408" y="3913307"/>
              <a:ext cx="912586" cy="538162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/>
                  </a:solidFill>
                </a:rPr>
                <a:t>1001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267180" y="4461810"/>
            <a:ext cx="1442938" cy="538162"/>
            <a:chOff x="10153056" y="3913307"/>
            <a:chExt cx="1442938" cy="538162"/>
          </a:xfrm>
        </p:grpSpPr>
        <p:cxnSp>
          <p:nvCxnSpPr>
            <p:cNvPr id="62" name="直接箭头连接符 61"/>
            <p:cNvCxnSpPr>
              <a:endCxn id="63" idx="2"/>
            </p:cNvCxnSpPr>
            <p:nvPr/>
          </p:nvCxnSpPr>
          <p:spPr>
            <a:xfrm>
              <a:off x="10153056" y="4182388"/>
              <a:ext cx="530352" cy="0"/>
            </a:xfrm>
            <a:prstGeom prst="straightConnector1">
              <a:avLst/>
            </a:prstGeom>
            <a:ln w="38100">
              <a:solidFill>
                <a:srgbClr val="00528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62"/>
            <p:cNvSpPr/>
            <p:nvPr/>
          </p:nvSpPr>
          <p:spPr>
            <a:xfrm>
              <a:off x="10683408" y="3913307"/>
              <a:ext cx="912586" cy="538162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/>
                  </a:solidFill>
                </a:rPr>
                <a:t>1010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5824242" y="4461810"/>
            <a:ext cx="1442938" cy="538162"/>
            <a:chOff x="10153056" y="3913307"/>
            <a:chExt cx="1442938" cy="538162"/>
          </a:xfrm>
        </p:grpSpPr>
        <p:cxnSp>
          <p:nvCxnSpPr>
            <p:cNvPr id="65" name="直接箭头连接符 64"/>
            <p:cNvCxnSpPr>
              <a:endCxn id="66" idx="2"/>
            </p:cNvCxnSpPr>
            <p:nvPr/>
          </p:nvCxnSpPr>
          <p:spPr>
            <a:xfrm>
              <a:off x="10153056" y="4182388"/>
              <a:ext cx="530352" cy="0"/>
            </a:xfrm>
            <a:prstGeom prst="straightConnector1">
              <a:avLst/>
            </a:prstGeom>
            <a:ln w="38100">
              <a:solidFill>
                <a:srgbClr val="00528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/>
            <p:cNvSpPr/>
            <p:nvPr/>
          </p:nvSpPr>
          <p:spPr>
            <a:xfrm>
              <a:off x="10683408" y="3913307"/>
              <a:ext cx="912586" cy="538162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/>
                  </a:solidFill>
                </a:rPr>
                <a:t>1011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381304" y="4469703"/>
            <a:ext cx="1442938" cy="538162"/>
            <a:chOff x="10153056" y="3913307"/>
            <a:chExt cx="1442938" cy="538162"/>
          </a:xfrm>
        </p:grpSpPr>
        <p:cxnSp>
          <p:nvCxnSpPr>
            <p:cNvPr id="68" name="直接箭头连接符 67"/>
            <p:cNvCxnSpPr>
              <a:endCxn id="69" idx="2"/>
            </p:cNvCxnSpPr>
            <p:nvPr/>
          </p:nvCxnSpPr>
          <p:spPr>
            <a:xfrm>
              <a:off x="10153056" y="4182388"/>
              <a:ext cx="530352" cy="0"/>
            </a:xfrm>
            <a:prstGeom prst="straightConnector1">
              <a:avLst/>
            </a:prstGeom>
            <a:ln w="38100">
              <a:solidFill>
                <a:srgbClr val="00528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/>
            <p:cNvSpPr/>
            <p:nvPr/>
          </p:nvSpPr>
          <p:spPr>
            <a:xfrm>
              <a:off x="10683408" y="3913307"/>
              <a:ext cx="912586" cy="538162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/>
                  </a:solidFill>
                </a:rPr>
                <a:t>1100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2938366" y="4469703"/>
            <a:ext cx="1442938" cy="538162"/>
            <a:chOff x="10153056" y="3913307"/>
            <a:chExt cx="1442938" cy="538162"/>
          </a:xfrm>
        </p:grpSpPr>
        <p:cxnSp>
          <p:nvCxnSpPr>
            <p:cNvPr id="71" name="直接箭头连接符 70"/>
            <p:cNvCxnSpPr>
              <a:endCxn id="72" idx="2"/>
            </p:cNvCxnSpPr>
            <p:nvPr/>
          </p:nvCxnSpPr>
          <p:spPr>
            <a:xfrm>
              <a:off x="10153056" y="4182388"/>
              <a:ext cx="530352" cy="0"/>
            </a:xfrm>
            <a:prstGeom prst="straightConnector1">
              <a:avLst/>
            </a:prstGeom>
            <a:ln w="38100">
              <a:solidFill>
                <a:srgbClr val="00528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/>
            <p:cNvSpPr/>
            <p:nvPr/>
          </p:nvSpPr>
          <p:spPr>
            <a:xfrm>
              <a:off x="10683408" y="3913307"/>
              <a:ext cx="912586" cy="538162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/>
                  </a:solidFill>
                </a:rPr>
                <a:t>1101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495428" y="4442507"/>
            <a:ext cx="1442938" cy="538162"/>
            <a:chOff x="10153056" y="3913307"/>
            <a:chExt cx="1442938" cy="538162"/>
          </a:xfrm>
        </p:grpSpPr>
        <p:cxnSp>
          <p:nvCxnSpPr>
            <p:cNvPr id="74" name="直接箭头连接符 73"/>
            <p:cNvCxnSpPr>
              <a:endCxn id="75" idx="2"/>
            </p:cNvCxnSpPr>
            <p:nvPr/>
          </p:nvCxnSpPr>
          <p:spPr>
            <a:xfrm>
              <a:off x="10153056" y="4182388"/>
              <a:ext cx="530352" cy="0"/>
            </a:xfrm>
            <a:prstGeom prst="straightConnector1">
              <a:avLst/>
            </a:prstGeom>
            <a:ln w="38100">
              <a:solidFill>
                <a:srgbClr val="00528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椭圆 74"/>
            <p:cNvSpPr/>
            <p:nvPr/>
          </p:nvSpPr>
          <p:spPr>
            <a:xfrm>
              <a:off x="10683408" y="3913307"/>
              <a:ext cx="912586" cy="538162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/>
                  </a:solidFill>
                </a:rPr>
                <a:t>1110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78" name="椭圆 77"/>
          <p:cNvSpPr/>
          <p:nvPr/>
        </p:nvSpPr>
        <p:spPr>
          <a:xfrm>
            <a:off x="582842" y="4437543"/>
            <a:ext cx="912586" cy="538162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</a:rPr>
              <a:t>1111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4" name="直接箭头连接符 33"/>
          <p:cNvCxnSpPr>
            <a:stCxn id="53" idx="4"/>
            <a:endCxn id="56" idx="0"/>
          </p:cNvCxnSpPr>
          <p:nvPr/>
        </p:nvCxnSpPr>
        <p:spPr>
          <a:xfrm>
            <a:off x="11139701" y="2977348"/>
            <a:ext cx="0" cy="1488409"/>
          </a:xfrm>
          <a:prstGeom prst="straightConnector1">
            <a:avLst/>
          </a:prstGeom>
          <a:ln w="38100">
            <a:solidFill>
              <a:srgbClr val="0052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endCxn id="78" idx="0"/>
          </p:cNvCxnSpPr>
          <p:nvPr/>
        </p:nvCxnSpPr>
        <p:spPr>
          <a:xfrm>
            <a:off x="1036637" y="2977348"/>
            <a:ext cx="2498" cy="1460195"/>
          </a:xfrm>
          <a:prstGeom prst="straightConnector1">
            <a:avLst/>
          </a:prstGeom>
          <a:ln w="38100">
            <a:solidFill>
              <a:srgbClr val="00528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椭圆 84"/>
          <p:cNvSpPr/>
          <p:nvPr/>
        </p:nvSpPr>
        <p:spPr>
          <a:xfrm>
            <a:off x="10030668" y="1211310"/>
            <a:ext cx="1652025" cy="717912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2"/>
                </a:solidFill>
              </a:rPr>
              <a:t>Q</a:t>
            </a:r>
            <a:r>
              <a:rPr lang="en-US" altLang="zh-CN" sz="1600" baseline="-25000" dirty="0">
                <a:solidFill>
                  <a:schemeClr val="accent2"/>
                </a:solidFill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</a:rPr>
              <a:t>Q</a:t>
            </a:r>
            <a:r>
              <a:rPr lang="en-US" altLang="zh-CN" sz="1600" baseline="-25000" dirty="0">
                <a:solidFill>
                  <a:schemeClr val="accent2"/>
                </a:solidFill>
              </a:rPr>
              <a:t>2</a:t>
            </a:r>
            <a:r>
              <a:rPr lang="en-US" altLang="zh-CN" sz="1600" dirty="0">
                <a:solidFill>
                  <a:schemeClr val="accent2"/>
                </a:solidFill>
              </a:rPr>
              <a:t>Q</a:t>
            </a:r>
            <a:r>
              <a:rPr lang="en-US" altLang="zh-CN" sz="1600" baseline="-25000" dirty="0">
                <a:solidFill>
                  <a:schemeClr val="accent2"/>
                </a:solidFill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</a:rPr>
              <a:t>Q</a:t>
            </a:r>
            <a:r>
              <a:rPr lang="en-US" altLang="zh-CN" sz="1600" baseline="-25000" dirty="0">
                <a:solidFill>
                  <a:schemeClr val="accent2"/>
                </a:solidFill>
              </a:rPr>
              <a:t>0</a:t>
            </a:r>
            <a:endParaRPr lang="zh-CN" altLang="en-US" sz="1600" baseline="-25000" dirty="0">
              <a:solidFill>
                <a:schemeClr val="accent2"/>
              </a:solidFill>
            </a:endParaRPr>
          </a:p>
        </p:txBody>
      </p:sp>
      <p:sp>
        <p:nvSpPr>
          <p:cNvPr id="87" name="PA-文本框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36637" y="3421491"/>
            <a:ext cx="10692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RCO=1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8" name="PA-文本框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692203" y="5349231"/>
            <a:ext cx="28092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kumimoji="1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，反馈置数法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9" name="PA-文本框 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466059" y="5352390"/>
            <a:ext cx="33382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kumimoji="1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，进位反馈置数法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0" name="PA-文本框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0905" y="5875610"/>
            <a:ext cx="40499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CLRN=</a:t>
            </a:r>
            <a:r>
              <a:rPr kumimoji="1" lang="en-US" altLang="zh-CN" sz="4800" b="1" i="1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f</a:t>
            </a:r>
            <a:r>
              <a:rPr kumimoji="1" lang="zh-CN" altLang="en-US" sz="2800" b="1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chemeClr val="accent2"/>
                </a:solidFill>
                <a:latin typeface="+mj-lt"/>
              </a:rPr>
              <a:t>Q</a:t>
            </a:r>
            <a:r>
              <a:rPr lang="en-US" altLang="zh-CN" sz="2800" baseline="-25000" dirty="0">
                <a:solidFill>
                  <a:schemeClr val="accent2"/>
                </a:solidFill>
                <a:latin typeface="+mj-lt"/>
              </a:rPr>
              <a:t>D</a:t>
            </a:r>
            <a:r>
              <a:rPr lang="en-US" altLang="zh-CN" sz="2800" dirty="0">
                <a:solidFill>
                  <a:schemeClr val="accent2"/>
                </a:solidFill>
                <a:latin typeface="+mj-lt"/>
              </a:rPr>
              <a:t>,Q</a:t>
            </a:r>
            <a:r>
              <a:rPr lang="en-US" altLang="zh-CN" sz="2800" baseline="-25000" dirty="0">
                <a:solidFill>
                  <a:schemeClr val="accent2"/>
                </a:solidFill>
                <a:latin typeface="+mj-lt"/>
              </a:rPr>
              <a:t>C</a:t>
            </a:r>
            <a:r>
              <a:rPr lang="en-US" altLang="zh-CN" sz="2800" dirty="0">
                <a:solidFill>
                  <a:schemeClr val="accent2"/>
                </a:solidFill>
                <a:latin typeface="+mj-lt"/>
              </a:rPr>
              <a:t>,Q</a:t>
            </a:r>
            <a:r>
              <a:rPr lang="en-US" altLang="zh-CN" sz="2800" baseline="-25000" dirty="0">
                <a:solidFill>
                  <a:schemeClr val="accent2"/>
                </a:solidFill>
                <a:latin typeface="+mj-lt"/>
              </a:rPr>
              <a:t>B</a:t>
            </a:r>
            <a:r>
              <a:rPr lang="en-US" altLang="zh-CN" sz="2800" dirty="0">
                <a:solidFill>
                  <a:schemeClr val="accent2"/>
                </a:solidFill>
                <a:latin typeface="+mj-lt"/>
              </a:rPr>
              <a:t>,Q</a:t>
            </a:r>
            <a:r>
              <a:rPr lang="en-US" altLang="zh-CN" sz="2800" baseline="-25000" dirty="0">
                <a:solidFill>
                  <a:schemeClr val="accent2"/>
                </a:solidFill>
                <a:latin typeface="+mj-lt"/>
              </a:rPr>
              <a:t>A</a:t>
            </a:r>
            <a:r>
              <a:rPr kumimoji="1" lang="zh-CN" altLang="en-US" sz="2800" b="1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kumimoji="1" lang="zh-CN" altLang="en-US" sz="2800" b="1" dirty="0">
              <a:solidFill>
                <a:srgbClr val="005286"/>
              </a:solidFill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1" name="PA-文本框 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294731" y="5875610"/>
            <a:ext cx="395909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LDN=</a:t>
            </a:r>
            <a:r>
              <a:rPr kumimoji="1" lang="en-US" altLang="zh-CN" sz="4800" b="1" i="1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g</a:t>
            </a:r>
            <a:r>
              <a:rPr kumimoji="1" lang="zh-CN" altLang="en-US" sz="2800" b="1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chemeClr val="accent2"/>
                </a:solidFill>
                <a:latin typeface="+mj-lt"/>
              </a:rPr>
              <a:t>Q</a:t>
            </a:r>
            <a:r>
              <a:rPr lang="en-US" altLang="zh-CN" sz="2800" baseline="-25000" dirty="0">
                <a:solidFill>
                  <a:schemeClr val="accent2"/>
                </a:solidFill>
                <a:latin typeface="+mj-lt"/>
              </a:rPr>
              <a:t>D</a:t>
            </a:r>
            <a:r>
              <a:rPr lang="en-US" altLang="zh-CN" sz="2800" dirty="0">
                <a:solidFill>
                  <a:schemeClr val="accent2"/>
                </a:solidFill>
                <a:latin typeface="+mj-lt"/>
              </a:rPr>
              <a:t>,Q</a:t>
            </a:r>
            <a:r>
              <a:rPr lang="en-US" altLang="zh-CN" sz="2800" baseline="-25000" dirty="0">
                <a:solidFill>
                  <a:schemeClr val="accent2"/>
                </a:solidFill>
                <a:latin typeface="+mj-lt"/>
              </a:rPr>
              <a:t>C</a:t>
            </a:r>
            <a:r>
              <a:rPr lang="en-US" altLang="zh-CN" sz="2800" dirty="0">
                <a:solidFill>
                  <a:schemeClr val="accent2"/>
                </a:solidFill>
                <a:latin typeface="+mj-lt"/>
              </a:rPr>
              <a:t>,Q</a:t>
            </a:r>
            <a:r>
              <a:rPr lang="en-US" altLang="zh-CN" sz="2800" baseline="-25000" dirty="0">
                <a:solidFill>
                  <a:schemeClr val="accent2"/>
                </a:solidFill>
                <a:latin typeface="+mj-lt"/>
              </a:rPr>
              <a:t>B</a:t>
            </a:r>
            <a:r>
              <a:rPr lang="en-US" altLang="zh-CN" sz="2800" dirty="0">
                <a:solidFill>
                  <a:schemeClr val="accent2"/>
                </a:solidFill>
                <a:latin typeface="+mj-lt"/>
              </a:rPr>
              <a:t>,Q</a:t>
            </a:r>
            <a:r>
              <a:rPr lang="en-US" altLang="zh-CN" sz="2800" baseline="-25000" dirty="0">
                <a:solidFill>
                  <a:schemeClr val="accent2"/>
                </a:solidFill>
                <a:latin typeface="+mj-lt"/>
              </a:rPr>
              <a:t>A</a:t>
            </a:r>
            <a:r>
              <a:rPr kumimoji="1" lang="zh-CN" altLang="en-US" sz="2800" b="1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kumimoji="1" lang="zh-CN" altLang="en-US" sz="2800" b="1" dirty="0">
              <a:solidFill>
                <a:srgbClr val="005286"/>
              </a:solidFill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9167110" y="6119595"/>
            <a:ext cx="2059863" cy="523220"/>
            <a:chOff x="9167110" y="6119595"/>
            <a:chExt cx="2059863" cy="523220"/>
          </a:xfrm>
        </p:grpSpPr>
        <p:sp>
          <p:nvSpPr>
            <p:cNvPr id="92" name="PA-文本框 5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9167110" y="6119595"/>
              <a:ext cx="205986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800" b="1" dirty="0">
                  <a:solidFill>
                    <a:srgbClr val="C00000"/>
                  </a:solidFill>
                  <a:latin typeface="+mj-lt"/>
                  <a:ea typeface="微软雅黑" panose="020B0503020204020204" pitchFamily="34" charset="-122"/>
                  <a:sym typeface="微软雅黑" panose="020B0503020204020204" pitchFamily="34" charset="-122"/>
                </a:rPr>
                <a:t>LDN=RCO</a:t>
              </a:r>
              <a:endParaRPr kumimoji="1" lang="zh-CN" altLang="en-US" sz="2800" b="1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cxnSp>
          <p:nvCxnSpPr>
            <p:cNvPr id="80" name="直接连接符 79"/>
            <p:cNvCxnSpPr/>
            <p:nvPr/>
          </p:nvCxnSpPr>
          <p:spPr>
            <a:xfrm>
              <a:off x="10197042" y="6164420"/>
              <a:ext cx="78202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  <p:bldP spid="78" grpId="0" animBg="1"/>
      <p:bldP spid="87" grpId="0"/>
      <p:bldP spid="88" grpId="0"/>
      <p:bldP spid="89" grpId="0"/>
      <p:bldP spid="90" grpId="0"/>
      <p:bldP spid="9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0" name="PA-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5687" y="2181226"/>
            <a:ext cx="514350" cy="120015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清零</a:t>
            </a:r>
            <a:r>
              <a:rPr kumimoji="1" lang="zh-CN" altLang="en-US" sz="2400" b="1" dirty="0">
                <a:solidFill>
                  <a:srgbClr val="000000"/>
                </a:solidFill>
              </a:rPr>
              <a:t>法</a:t>
            </a:r>
            <a:endParaRPr kumimoji="1"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67591" name="PA-文本框 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36637" y="3679826"/>
            <a:ext cx="514350" cy="120015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</a:rPr>
              <a:t>置数法</a:t>
            </a:r>
            <a:endParaRPr kumimoji="1"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67592" name="PA-文本框 8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01812" y="2201864"/>
            <a:ext cx="9123363" cy="120015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30000"/>
              </a:spcBef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　　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当输入第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个计数脉冲时，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利用清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0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功能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对计数器进行清 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操作，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强迫计数器进入计数循环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，从而实现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进制计数。这种计数器的</a:t>
            </a:r>
            <a:r>
              <a:rPr kumimoji="1" lang="zh-CN" altLang="en-US" sz="2400" b="1" dirty="0">
                <a:highlight>
                  <a:srgbClr val="FFFF00"/>
                </a:highlight>
                <a:latin typeface="Times New Roman" panose="02020603050405020304" pitchFamily="18" charset="0"/>
              </a:rPr>
              <a:t>起始状态值必须是零。也称反馈清零法。</a:t>
            </a:r>
            <a:endParaRPr kumimoji="1" lang="zh-CN" altLang="en-US" sz="2400" b="1" dirty="0">
              <a:highlight>
                <a:srgbClr val="FFFF00"/>
              </a:highlight>
              <a:latin typeface="Times New Roman" panose="02020603050405020304" pitchFamily="18" charset="0"/>
            </a:endParaRPr>
          </a:p>
        </p:txBody>
      </p:sp>
      <p:sp>
        <p:nvSpPr>
          <p:cNvPr id="67593" name="PA-文本框 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792287" y="3621089"/>
            <a:ext cx="9132888" cy="15700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30000"/>
              </a:spcBef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　　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当输入第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个计数脉冲时，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利用置数功能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对计数器进行置数操作，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强迫计数器进入计数循环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，从而实现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进制计数。这种计数器的</a:t>
            </a:r>
            <a:r>
              <a:rPr kumimoji="1" lang="zh-CN" altLang="en-US" sz="2400" b="1" dirty="0">
                <a:highlight>
                  <a:srgbClr val="FFFF00"/>
                </a:highlight>
                <a:latin typeface="Times New Roman" panose="02020603050405020304" pitchFamily="18" charset="0"/>
              </a:rPr>
              <a:t>起始状态值就是置入的数，可以是零，也可以非零，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因此应用更灵活。又分</a:t>
            </a:r>
            <a:r>
              <a:rPr kumimoji="1" lang="zh-CN" altLang="en-US" sz="2400" b="1" dirty="0">
                <a:highlight>
                  <a:srgbClr val="FFFF00"/>
                </a:highlight>
                <a:latin typeface="Times New Roman" panose="02020603050405020304" pitchFamily="18" charset="0"/>
              </a:rPr>
              <a:t>反馈置数法、进位反馈置数法。</a:t>
            </a:r>
            <a:endParaRPr kumimoji="1" lang="zh-CN" altLang="en-US" sz="2400" b="1" dirty="0">
              <a:highlight>
                <a:srgbClr val="FFFF00"/>
              </a:highlight>
              <a:latin typeface="Times New Roman" panose="02020603050405020304" pitchFamily="18" charset="0"/>
            </a:endParaRPr>
          </a:p>
        </p:txBody>
      </p:sp>
      <p:sp>
        <p:nvSpPr>
          <p:cNvPr id="12" name="PA-圆角矩形 1"/>
          <p:cNvSpPr/>
          <p:nvPr>
            <p:custDataLst>
              <p:tags r:id="rId5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PA-文本框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PA-文本框 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26938" y="1357875"/>
            <a:ext cx="93328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专用集成计数器应用（任意进制计数器构成，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M&lt;N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 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PA-文本框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712913" y="5665184"/>
            <a:ext cx="89836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kumimoji="1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，反馈清零法； </a:t>
            </a:r>
            <a:r>
              <a:rPr kumimoji="1"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kumimoji="1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，反馈置数法； </a:t>
            </a:r>
            <a:r>
              <a:rPr kumimoji="1"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kumimoji="1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，进位反馈置数法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7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7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0" grpId="0"/>
      <p:bldP spid="67591" grpId="0"/>
      <p:bldP spid="67592" grpId="0"/>
      <p:bldP spid="67593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3" name="PA-文本框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6386" y="2009525"/>
            <a:ext cx="7467600" cy="333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ts val="1800"/>
              </a:lnSpc>
              <a:spcBef>
                <a:spcPct val="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【</a:t>
            </a:r>
            <a:r>
              <a:rPr lang="zh-CN" altLang="en-US" sz="2400" b="1" dirty="0">
                <a:latin typeface="Times New Roman" panose="02020603050405020304" pitchFamily="18" charset="0"/>
              </a:rPr>
              <a:t>例</a:t>
            </a:r>
            <a:r>
              <a:rPr lang="en-US" altLang="zh-CN" sz="2400" b="1" dirty="0">
                <a:latin typeface="Times New Roman" panose="02020603050405020304" pitchFamily="18" charset="0"/>
              </a:rPr>
              <a:t>】</a:t>
            </a:r>
            <a:r>
              <a:rPr lang="zh-CN" altLang="en-US" sz="2400" b="1" dirty="0">
                <a:latin typeface="Times New Roman" panose="02020603050405020304" pitchFamily="18" charset="0"/>
              </a:rPr>
              <a:t>用</a:t>
            </a:r>
            <a:r>
              <a:rPr lang="en-US" altLang="zh-CN" sz="2400" b="1" dirty="0">
                <a:latin typeface="Times New Roman" panose="02020603050405020304" pitchFamily="18" charset="0"/>
              </a:rPr>
              <a:t>74LS161</a:t>
            </a:r>
            <a:r>
              <a:rPr lang="zh-CN" altLang="en-US" sz="2400" b="1" dirty="0">
                <a:latin typeface="Times New Roman" panose="02020603050405020304" pitchFamily="18" charset="0"/>
              </a:rPr>
              <a:t>构成</a:t>
            </a:r>
            <a:r>
              <a:rPr lang="en-US" altLang="zh-CN" sz="2400" b="1" dirty="0">
                <a:latin typeface="Times New Roman" panose="02020603050405020304" pitchFamily="18" charset="0"/>
              </a:rPr>
              <a:t>12</a:t>
            </a:r>
            <a:r>
              <a:rPr lang="zh-CN" altLang="en-US" sz="2400" b="1" dirty="0">
                <a:latin typeface="Times New Roman" panose="02020603050405020304" pitchFamily="18" charset="0"/>
              </a:rPr>
              <a:t>进制加法计数器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M&lt;N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pic>
        <p:nvPicPr>
          <p:cNvPr id="78854" name="PA-图片 10" descr="C:\Users\acer\Desktop\1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913" y="5168900"/>
            <a:ext cx="635317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5" name="PA-文本框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0430" y="2485526"/>
            <a:ext cx="3276600" cy="333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ts val="18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）反馈清零法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8856" name="PA-文本框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917150" y="2485526"/>
            <a:ext cx="3660775" cy="333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ts val="18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）反馈置数法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—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置零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736" name="PA-矩形 1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78858" name="PA-Object 1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315112" y="2743200"/>
          <a:ext cx="3602038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8" imgW="3086100" imgH="2032000" progId="">
                  <p:embed/>
                </p:oleObj>
              </mc:Choice>
              <mc:Fallback>
                <p:oleObj name="" r:id="rId8" imgW="3086100" imgH="2032000" progId="">
                  <p:embed/>
                  <p:pic>
                    <p:nvPicPr>
                      <p:cNvPr id="0" name="PA-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5112" y="2743200"/>
                        <a:ext cx="3602038" cy="236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8" name="PA-矩形 1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78860" name="PA-Object 13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6883938" y="2819400"/>
          <a:ext cx="3660775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2" imgW="3187700" imgH="1917700" progId="">
                  <p:embed/>
                </p:oleObj>
              </mc:Choice>
              <mc:Fallback>
                <p:oleObj name="" r:id="rId12" imgW="3187700" imgH="1917700" progId="">
                  <p:embed/>
                  <p:pic>
                    <p:nvPicPr>
                      <p:cNvPr id="0" name="PA-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3938" y="2819400"/>
                        <a:ext cx="3660775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PA-圆角矩形标注 14"/>
          <p:cNvSpPr/>
          <p:nvPr>
            <p:custDataLst>
              <p:tags r:id="rId14"/>
            </p:custDataLst>
          </p:nvPr>
        </p:nvSpPr>
        <p:spPr bwMode="auto">
          <a:xfrm>
            <a:off x="4905912" y="2590800"/>
            <a:ext cx="762000" cy="609600"/>
          </a:xfrm>
          <a:prstGeom prst="wedgeRoundRectCallout">
            <a:avLst>
              <a:gd name="adj1" fmla="val 34406"/>
              <a:gd name="adj2" fmla="val 79167"/>
              <a:gd name="adj3" fmla="val 16667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solidFill>
                  <a:srgbClr val="000000"/>
                </a:solidFill>
              </a:rPr>
              <a:t>1011</a:t>
            </a:r>
            <a:r>
              <a:rPr lang="zh-CN" altLang="en-US" sz="2000" b="1" dirty="0">
                <a:solidFill>
                  <a:srgbClr val="000000"/>
                </a:solidFill>
              </a:rPr>
              <a:t>进位</a:t>
            </a:r>
            <a:endParaRPr lang="zh-CN" altLang="en-US" sz="2000" b="1" dirty="0">
              <a:solidFill>
                <a:srgbClr val="000000"/>
              </a:solidFill>
            </a:endParaRPr>
          </a:p>
        </p:txBody>
      </p:sp>
      <p:sp>
        <p:nvSpPr>
          <p:cNvPr id="16" name="PA-圆角矩形标注 15"/>
          <p:cNvSpPr/>
          <p:nvPr>
            <p:custDataLst>
              <p:tags r:id="rId15"/>
            </p:custDataLst>
          </p:nvPr>
        </p:nvSpPr>
        <p:spPr bwMode="auto">
          <a:xfrm>
            <a:off x="5210712" y="3962400"/>
            <a:ext cx="762000" cy="609600"/>
          </a:xfrm>
          <a:prstGeom prst="wedgeRoundRectCallout">
            <a:avLst>
              <a:gd name="adj1" fmla="val -91312"/>
              <a:gd name="adj2" fmla="val -13693"/>
              <a:gd name="adj3" fmla="val 16667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solidFill>
                  <a:srgbClr val="000000"/>
                </a:solidFill>
              </a:rPr>
              <a:t>1100</a:t>
            </a:r>
            <a:r>
              <a:rPr lang="zh-CN" altLang="en-US" sz="2000" b="1" dirty="0">
                <a:solidFill>
                  <a:srgbClr val="000000"/>
                </a:solidFill>
              </a:rPr>
              <a:t>清零</a:t>
            </a:r>
            <a:endParaRPr lang="zh-CN" altLang="en-US" sz="2000" b="1" dirty="0">
              <a:solidFill>
                <a:srgbClr val="000000"/>
              </a:solidFill>
            </a:endParaRPr>
          </a:p>
        </p:txBody>
      </p:sp>
      <p:sp>
        <p:nvSpPr>
          <p:cNvPr id="17" name="PA-圆角矩形标注 16"/>
          <p:cNvSpPr/>
          <p:nvPr>
            <p:custDataLst>
              <p:tags r:id="rId16"/>
            </p:custDataLst>
          </p:nvPr>
        </p:nvSpPr>
        <p:spPr bwMode="auto">
          <a:xfrm>
            <a:off x="5896512" y="2743200"/>
            <a:ext cx="1066800" cy="609600"/>
          </a:xfrm>
          <a:prstGeom prst="wedgeRoundRectCallout">
            <a:avLst>
              <a:gd name="adj1" fmla="val 45290"/>
              <a:gd name="adj2" fmla="val 105357"/>
              <a:gd name="adj3" fmla="val 16667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b="1" dirty="0">
                <a:solidFill>
                  <a:srgbClr val="000000"/>
                </a:solidFill>
              </a:rPr>
              <a:t>预置数  </a:t>
            </a:r>
            <a:r>
              <a:rPr lang="en-US" altLang="zh-CN" sz="2000" b="1" dirty="0">
                <a:solidFill>
                  <a:srgbClr val="000000"/>
                </a:solidFill>
              </a:rPr>
              <a:t>0000</a:t>
            </a:r>
            <a:endParaRPr lang="zh-CN" altLang="en-US" sz="2000" b="1" dirty="0">
              <a:solidFill>
                <a:srgbClr val="000000"/>
              </a:solidFill>
            </a:endParaRPr>
          </a:p>
        </p:txBody>
      </p:sp>
      <p:sp>
        <p:nvSpPr>
          <p:cNvPr id="18" name="PA-圆角矩形标注 17"/>
          <p:cNvSpPr/>
          <p:nvPr>
            <p:custDataLst>
              <p:tags r:id="rId17"/>
            </p:custDataLst>
          </p:nvPr>
        </p:nvSpPr>
        <p:spPr bwMode="auto">
          <a:xfrm>
            <a:off x="9325512" y="4191000"/>
            <a:ext cx="762000" cy="609600"/>
          </a:xfrm>
          <a:prstGeom prst="wedgeRoundRectCallout">
            <a:avLst>
              <a:gd name="adj1" fmla="val -26549"/>
              <a:gd name="adj2" fmla="val -97029"/>
              <a:gd name="adj3" fmla="val 16667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solidFill>
                  <a:srgbClr val="000000"/>
                </a:solidFill>
              </a:rPr>
              <a:t>1011</a:t>
            </a:r>
            <a:r>
              <a:rPr lang="zh-CN" altLang="en-US" sz="2000" b="1" dirty="0">
                <a:solidFill>
                  <a:srgbClr val="000000"/>
                </a:solidFill>
              </a:rPr>
              <a:t>进位</a:t>
            </a:r>
            <a:endParaRPr lang="zh-CN" altLang="en-US" sz="2000" b="1" dirty="0">
              <a:solidFill>
                <a:srgbClr val="000000"/>
              </a:solidFill>
            </a:endParaRPr>
          </a:p>
        </p:txBody>
      </p:sp>
      <p:sp>
        <p:nvSpPr>
          <p:cNvPr id="19" name="PA-圆角矩形标注 18"/>
          <p:cNvSpPr/>
          <p:nvPr>
            <p:custDataLst>
              <p:tags r:id="rId18"/>
            </p:custDataLst>
          </p:nvPr>
        </p:nvSpPr>
        <p:spPr bwMode="auto">
          <a:xfrm>
            <a:off x="9782712" y="2057400"/>
            <a:ext cx="762000" cy="609600"/>
          </a:xfrm>
          <a:prstGeom prst="wedgeRoundRectCallout">
            <a:avLst>
              <a:gd name="adj1" fmla="val -58931"/>
              <a:gd name="adj2" fmla="val 100596"/>
              <a:gd name="adj3" fmla="val 16667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solidFill>
                  <a:srgbClr val="000000"/>
                </a:solidFill>
              </a:rPr>
              <a:t>1011</a:t>
            </a:r>
            <a:r>
              <a:rPr lang="zh-CN" altLang="en-US" sz="2000" b="1" dirty="0">
                <a:solidFill>
                  <a:srgbClr val="000000"/>
                </a:solidFill>
              </a:rPr>
              <a:t>置数</a:t>
            </a:r>
            <a:endParaRPr lang="zh-CN" altLang="en-US" sz="2000" b="1" dirty="0">
              <a:solidFill>
                <a:srgbClr val="000000"/>
              </a:solidFill>
            </a:endParaRPr>
          </a:p>
        </p:txBody>
      </p:sp>
      <p:sp>
        <p:nvSpPr>
          <p:cNvPr id="21" name="PA-椭圆 20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803900" y="5867400"/>
            <a:ext cx="168812" cy="304800"/>
          </a:xfrm>
          <a:prstGeom prst="roundRect">
            <a:avLst/>
          </a:prstGeom>
          <a:noFill/>
          <a:ln w="22225" algn="ctr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8" name="PA-圆角矩形 1"/>
          <p:cNvSpPr/>
          <p:nvPr>
            <p:custDataLst>
              <p:tags r:id="rId20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PA-文本框 5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PA-文本框 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26939" y="1357875"/>
            <a:ext cx="83864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专用集成计数器应用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88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88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8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8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8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8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8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8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3" grpId="0" autoUpdateAnimBg="0"/>
      <p:bldP spid="78855" grpId="0" autoUpdateAnimBg="0"/>
      <p:bldP spid="78856" grpId="0" autoUpdateAnimBg="0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874" name="PA-Object 8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698876" y="2667000"/>
          <a:ext cx="3921125" cy="239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3175000" imgH="1943100" progId="">
                  <p:embed/>
                </p:oleObj>
              </mc:Choice>
              <mc:Fallback>
                <p:oleObj name="" r:id="rId2" imgW="3175000" imgH="1943100" progId="">
                  <p:embed/>
                  <p:pic>
                    <p:nvPicPr>
                      <p:cNvPr id="0" name="PA-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76" y="2667000"/>
                        <a:ext cx="3921125" cy="239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7" name="PA-矩形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17835" y="1944341"/>
            <a:ext cx="32768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）进位反馈置数法  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9878" name="PA-图片 7" descr="C:\Users\acer\Desktop\1.jp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207000"/>
            <a:ext cx="70866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9" name="PA-矩形 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902075" y="3149600"/>
            <a:ext cx="9906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74761" name="PA-矩形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0" name="PA-文本框 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001000" y="2895601"/>
            <a:ext cx="2057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-D=M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模为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12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，则：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PA-文本框 1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001000" y="3657601"/>
            <a:ext cx="152400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400" b="1" dirty="0">
                <a:solidFill>
                  <a:srgbClr val="005286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=12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PA-圆角矩形标注 11"/>
          <p:cNvSpPr/>
          <p:nvPr>
            <p:custDataLst>
              <p:tags r:id="rId11"/>
            </p:custDataLst>
          </p:nvPr>
        </p:nvSpPr>
        <p:spPr bwMode="auto">
          <a:xfrm>
            <a:off x="7620000" y="4343400"/>
            <a:ext cx="1143000" cy="609600"/>
          </a:xfrm>
          <a:prstGeom prst="wedgeRoundRectCallout">
            <a:avLst>
              <a:gd name="adj1" fmla="val -79249"/>
              <a:gd name="adj2" fmla="val -92267"/>
              <a:gd name="adj3" fmla="val 16667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solidFill>
                  <a:srgbClr val="000000"/>
                </a:solidFill>
              </a:rPr>
              <a:t>1111</a:t>
            </a:r>
            <a:r>
              <a:rPr lang="zh-CN" altLang="en-US" b="1" dirty="0">
                <a:solidFill>
                  <a:srgbClr val="000000"/>
                </a:solidFill>
              </a:rPr>
              <a:t>进位并置数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sp>
        <p:nvSpPr>
          <p:cNvPr id="14" name="PA-文本框 1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350285" y="1739107"/>
            <a:ext cx="3886200" cy="830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异步清零法：暂态、毛刺</a:t>
            </a:r>
            <a:endParaRPr kumimoji="1" lang="en-US" altLang="zh-CN" sz="2400" b="1" dirty="0">
              <a:ln>
                <a:solidFill>
                  <a:srgbClr val="005286"/>
                </a:solidFill>
              </a:ln>
              <a:solidFill>
                <a:srgbClr val="005286"/>
              </a:solidFill>
              <a:latin typeface="Times New Roman" panose="02020603050405020304" pitchFamily="18" charset="0"/>
              <a:sym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同步置数法：无毛刺、稳态</a:t>
            </a:r>
            <a:endParaRPr kumimoji="1" lang="zh-CN" altLang="en-US" sz="2400" b="1" dirty="0">
              <a:ln>
                <a:solidFill>
                  <a:srgbClr val="005286"/>
                </a:solidFill>
              </a:ln>
              <a:solidFill>
                <a:srgbClr val="005286"/>
              </a:solidFill>
              <a:latin typeface="Times New Roman" panose="02020603050405020304" pitchFamily="18" charset="0"/>
              <a:sym typeface="宋体" panose="02010600030101010101" pitchFamily="2" charset="-122"/>
            </a:endParaRPr>
          </a:p>
        </p:txBody>
      </p:sp>
      <p:sp>
        <p:nvSpPr>
          <p:cNvPr id="16" name="PA-圆角矩形 1"/>
          <p:cNvSpPr/>
          <p:nvPr>
            <p:custDataLst>
              <p:tags r:id="rId13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PA-文本框 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PA-文本框 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26939" y="1357875"/>
            <a:ext cx="83864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专用集成计数器应用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3" name="PA-圆角矩形标注 12"/>
          <p:cNvSpPr/>
          <p:nvPr>
            <p:custDataLst>
              <p:tags r:id="rId16"/>
            </p:custDataLst>
          </p:nvPr>
        </p:nvSpPr>
        <p:spPr bwMode="auto">
          <a:xfrm>
            <a:off x="3206750" y="3560445"/>
            <a:ext cx="1066800" cy="609600"/>
          </a:xfrm>
          <a:prstGeom prst="wedgeRoundRectCallout">
            <a:avLst>
              <a:gd name="adj1" fmla="val 86107"/>
              <a:gd name="adj2" fmla="val -39885"/>
              <a:gd name="adj3" fmla="val 16667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rgbClr val="000000"/>
                </a:solidFill>
              </a:rPr>
              <a:t>预置数？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98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98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79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79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bldLvl="0" animBg="1"/>
      <p:bldP spid="79877" grpId="0" autoUpdateAnimBg="0"/>
      <p:bldP spid="79879" grpId="0" animBg="1"/>
      <p:bldP spid="10" grpId="0"/>
      <p:bldP spid="11" grpId="0"/>
      <p:bldP spid="12" grpId="0" animBg="1"/>
      <p:bldP spid="1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A-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2316" y="1909764"/>
            <a:ext cx="7370763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 b="1" dirty="0"/>
              <a:t>【</a:t>
            </a:r>
            <a:r>
              <a:rPr kumimoji="1" lang="zh-CN" altLang="en-US" sz="2400" b="1" dirty="0"/>
              <a:t>例</a:t>
            </a:r>
            <a:r>
              <a:rPr kumimoji="1" lang="en-US" altLang="zh-CN" sz="2400" b="1" dirty="0"/>
              <a:t>】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用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74LS161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的清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0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功能构成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六进制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计数器。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19" name="PA-文本框 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19474" y="2508298"/>
            <a:ext cx="7074823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400" b="1" kern="0" dirty="0">
                <a:solidFill>
                  <a:sysClr val="windowText" lastClr="000000"/>
                </a:solidFill>
                <a:ea typeface="宋体" panose="02010600030101010101" pitchFamily="2" charset="-122"/>
                <a:sym typeface="宋体" panose="02010600030101010101" pitchFamily="2" charset="-122"/>
              </a:rPr>
              <a:t>解：“</a:t>
            </a:r>
            <a:r>
              <a:rPr kumimoji="1" lang="en-US" altLang="zh-CN" sz="2400" b="1" kern="0" dirty="0">
                <a:solidFill>
                  <a:sysClr val="windowText" lastClr="000000"/>
                </a:solidFill>
                <a:ea typeface="宋体" panose="02010600030101010101" pitchFamily="2" charset="-122"/>
                <a:sym typeface="宋体" panose="02010600030101010101" pitchFamily="2" charset="-122"/>
              </a:rPr>
              <a:t>161”</a:t>
            </a:r>
            <a:r>
              <a:rPr kumimoji="1" lang="zh-CN" altLang="en-US" sz="2400" b="1" kern="0" dirty="0">
                <a:solidFill>
                  <a:sysClr val="windowText" lastClr="000000"/>
                </a:solidFill>
                <a:ea typeface="宋体" panose="02010600030101010101" pitchFamily="2" charset="-122"/>
                <a:sym typeface="宋体" panose="02010600030101010101" pitchFamily="2" charset="-122"/>
              </a:rPr>
              <a:t> 为 </a:t>
            </a:r>
            <a:r>
              <a:rPr kumimoji="1" lang="en-US" altLang="zh-CN" sz="2400" b="1" kern="0" dirty="0">
                <a:solidFill>
                  <a:sysClr val="windowText" lastClr="000000"/>
                </a:solidFill>
                <a:ea typeface="宋体" panose="02010600030101010101" pitchFamily="2" charset="-122"/>
                <a:sym typeface="宋体" panose="02010600030101010101" pitchFamily="2" charset="-122"/>
              </a:rPr>
              <a:t>4 </a:t>
            </a:r>
            <a:r>
              <a:rPr kumimoji="1" lang="zh-CN" altLang="en-US" sz="2400" b="1" kern="0" dirty="0">
                <a:solidFill>
                  <a:sysClr val="windowText" lastClr="000000"/>
                </a:solidFill>
                <a:ea typeface="宋体" panose="02010600030101010101" pitchFamily="2" charset="-122"/>
                <a:sym typeface="宋体" panose="02010600030101010101" pitchFamily="2" charset="-122"/>
              </a:rPr>
              <a:t>位二进制计数器，其态序表如右图：</a:t>
            </a:r>
            <a:endParaRPr kumimoji="1" lang="zh-CN" altLang="en-US" sz="2400" b="1" kern="0" dirty="0">
              <a:solidFill>
                <a:sysClr val="windowText" lastClr="000000"/>
              </a:solidFill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9643" name="Group 8"/>
          <p:cNvGrpSpPr/>
          <p:nvPr/>
        </p:nvGrpSpPr>
        <p:grpSpPr bwMode="auto">
          <a:xfrm>
            <a:off x="8294301" y="949373"/>
            <a:ext cx="2994413" cy="5911850"/>
            <a:chOff x="2934" y="573"/>
            <a:chExt cx="1704" cy="3724"/>
          </a:xfrm>
        </p:grpSpPr>
        <p:sp>
          <p:nvSpPr>
            <p:cNvPr id="69646" name="PA-矩形 9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310" y="4105"/>
              <a:ext cx="328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47" name="PA-矩形 10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974" y="4105"/>
              <a:ext cx="336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48" name="PA-矩形 11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654" y="4105"/>
              <a:ext cx="32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49" name="PA-矩形 12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355" y="4105"/>
              <a:ext cx="299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7" name="PA-矩形 13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934" y="4105"/>
              <a:ext cx="421" cy="19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16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651" name="PA-矩形 14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310" y="3913"/>
              <a:ext cx="328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52" name="PA-矩形 15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974" y="3913"/>
              <a:ext cx="336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53" name="PA-矩形 16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654" y="3913"/>
              <a:ext cx="32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54" name="PA-矩形 17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355" y="3913"/>
              <a:ext cx="299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2" name="PA-矩形 18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934" y="3913"/>
              <a:ext cx="421" cy="19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15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656" name="PA-矩形 19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4310" y="3721"/>
              <a:ext cx="328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57" name="PA-矩形 20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974" y="3721"/>
              <a:ext cx="336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58" name="PA-矩形 21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654" y="3721"/>
              <a:ext cx="32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59" name="PA-矩形 22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355" y="3721"/>
              <a:ext cx="299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7" name="PA-矩形 23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934" y="3721"/>
              <a:ext cx="421" cy="19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14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661" name="PA-矩形 24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4310" y="3529"/>
              <a:ext cx="328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62" name="PA-矩形 25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974" y="3529"/>
              <a:ext cx="336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63" name="PA-矩形 26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654" y="3529"/>
              <a:ext cx="32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64" name="PA-矩形 27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3355" y="3529"/>
              <a:ext cx="299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2" name="PA-矩形 28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934" y="3529"/>
              <a:ext cx="421" cy="19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13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666" name="PA-矩形 29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310" y="3337"/>
              <a:ext cx="328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67" name="PA-矩形 30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974" y="3337"/>
              <a:ext cx="336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68" name="PA-矩形 31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654" y="3337"/>
              <a:ext cx="32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69" name="PA-矩形 32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355" y="3337"/>
              <a:ext cx="299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7" name="PA-矩形 33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2934" y="3337"/>
              <a:ext cx="421" cy="19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12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671" name="PA-矩形 34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4310" y="3145"/>
              <a:ext cx="328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72" name="PA-矩形 35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974" y="3145"/>
              <a:ext cx="336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73" name="PA-矩形 36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654" y="3145"/>
              <a:ext cx="32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74" name="PA-矩形 37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355" y="3145"/>
              <a:ext cx="299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2" name="PA-矩形 38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934" y="3145"/>
              <a:ext cx="421" cy="19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11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676" name="PA-矩形 39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4310" y="2953"/>
              <a:ext cx="328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77" name="PA-矩形 40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974" y="2953"/>
              <a:ext cx="336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78" name="PA-矩形 41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3654" y="2953"/>
              <a:ext cx="32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79" name="PA-矩形 42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3355" y="2953"/>
              <a:ext cx="299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7" name="PA-矩形 43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934" y="2953"/>
              <a:ext cx="421" cy="19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</a:rPr>
                <a:t>10</a:t>
              </a:r>
              <a:endParaRPr kumimoji="1" lang="en-US" altLang="zh-CN" sz="20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681" name="PA-矩形 44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4310" y="2761"/>
              <a:ext cx="328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82" name="PA-矩形 45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3974" y="2761"/>
              <a:ext cx="336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83" name="PA-矩形 46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3654" y="2761"/>
              <a:ext cx="32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84" name="PA-矩形 47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3355" y="2761"/>
              <a:ext cx="299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85" name="PA-矩形 48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934" y="2761"/>
              <a:ext cx="421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9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86" name="PA-矩形 49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4310" y="2569"/>
              <a:ext cx="328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87" name="PA-矩形 50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3974" y="2569"/>
              <a:ext cx="336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88" name="PA-矩形 51"/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3654" y="2569"/>
              <a:ext cx="32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89" name="PA-矩形 52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3355" y="2569"/>
              <a:ext cx="299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90" name="PA-矩形 53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2934" y="2569"/>
              <a:ext cx="421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8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91" name="PA-矩形 54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4310" y="2377"/>
              <a:ext cx="328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92" name="PA-矩形 55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3974" y="2377"/>
              <a:ext cx="336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93" name="PA-矩形 56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3654" y="2377"/>
              <a:ext cx="32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94" name="PA-矩形 57"/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3355" y="2377"/>
              <a:ext cx="299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95" name="PA-矩形 58"/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2934" y="2377"/>
              <a:ext cx="421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7</a:t>
              </a:r>
              <a:endPara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96" name="PA-矩形 59"/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4310" y="2185"/>
              <a:ext cx="328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97" name="PA-矩形 60"/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3974" y="2185"/>
              <a:ext cx="336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98" name="PA-矩形 61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3654" y="2185"/>
              <a:ext cx="32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99" name="PA-矩形 62"/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3355" y="2185"/>
              <a:ext cx="299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00" name="PA-矩形 63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2934" y="2185"/>
              <a:ext cx="421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01" name="PA-矩形 64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4310" y="1993"/>
              <a:ext cx="328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02" name="PA-矩形 65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3974" y="1993"/>
              <a:ext cx="336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03" name="PA-矩形 66"/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3654" y="1993"/>
              <a:ext cx="32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04" name="PA-矩形 67"/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3355" y="1993"/>
              <a:ext cx="299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05" name="PA-矩形 68"/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2934" y="1993"/>
              <a:ext cx="421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06" name="PA-矩形 69"/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4310" y="1801"/>
              <a:ext cx="328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07" name="PA-矩形 70"/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3974" y="1801"/>
              <a:ext cx="336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08" name="PA-矩形 71"/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>
              <a:off x="3654" y="1801"/>
              <a:ext cx="32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09" name="PA-矩形 72"/>
            <p:cNvSpPr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3355" y="1801"/>
              <a:ext cx="299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10" name="PA-矩形 73"/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2934" y="1801"/>
              <a:ext cx="421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11" name="PA-矩形 74"/>
            <p:cNvSpPr>
              <a:spLocks noChangeArrowheads="1"/>
            </p:cNvSpPr>
            <p:nvPr>
              <p:custDataLst>
                <p:tags r:id="rId68"/>
              </p:custDataLst>
            </p:nvPr>
          </p:nvSpPr>
          <p:spPr bwMode="auto">
            <a:xfrm>
              <a:off x="4310" y="1609"/>
              <a:ext cx="328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12" name="PA-矩形 75"/>
            <p:cNvSpPr>
              <a:spLocks noChangeArrowheads="1"/>
            </p:cNvSpPr>
            <p:nvPr>
              <p:custDataLst>
                <p:tags r:id="rId69"/>
              </p:custDataLst>
            </p:nvPr>
          </p:nvSpPr>
          <p:spPr bwMode="auto">
            <a:xfrm>
              <a:off x="3974" y="1609"/>
              <a:ext cx="336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13" name="PA-矩形 76"/>
            <p:cNvSpPr>
              <a:spLocks noChangeArrowheads="1"/>
            </p:cNvSpPr>
            <p:nvPr>
              <p:custDataLst>
                <p:tags r:id="rId70"/>
              </p:custDataLst>
            </p:nvPr>
          </p:nvSpPr>
          <p:spPr bwMode="auto">
            <a:xfrm>
              <a:off x="3654" y="1609"/>
              <a:ext cx="32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14" name="PA-矩形 77"/>
            <p:cNvSpPr>
              <a:spLocks noChangeArrowheads="1"/>
            </p:cNvSpPr>
            <p:nvPr>
              <p:custDataLst>
                <p:tags r:id="rId71"/>
              </p:custDataLst>
            </p:nvPr>
          </p:nvSpPr>
          <p:spPr bwMode="auto">
            <a:xfrm>
              <a:off x="3355" y="1609"/>
              <a:ext cx="299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15" name="PA-矩形 78"/>
            <p:cNvSpPr>
              <a:spLocks noChangeArrowheads="1"/>
            </p:cNvSpPr>
            <p:nvPr>
              <p:custDataLst>
                <p:tags r:id="rId72"/>
              </p:custDataLst>
            </p:nvPr>
          </p:nvSpPr>
          <p:spPr bwMode="auto">
            <a:xfrm>
              <a:off x="2934" y="1609"/>
              <a:ext cx="421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16" name="PA-矩形 79"/>
            <p:cNvSpPr>
              <a:spLocks noChangeArrowheads="1"/>
            </p:cNvSpPr>
            <p:nvPr>
              <p:custDataLst>
                <p:tags r:id="rId73"/>
              </p:custDataLst>
            </p:nvPr>
          </p:nvSpPr>
          <p:spPr bwMode="auto">
            <a:xfrm>
              <a:off x="4310" y="1417"/>
              <a:ext cx="328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17" name="PA-矩形 80"/>
            <p:cNvSpPr>
              <a:spLocks noChangeArrowheads="1"/>
            </p:cNvSpPr>
            <p:nvPr>
              <p:custDataLst>
                <p:tags r:id="rId74"/>
              </p:custDataLst>
            </p:nvPr>
          </p:nvSpPr>
          <p:spPr bwMode="auto">
            <a:xfrm>
              <a:off x="3974" y="1417"/>
              <a:ext cx="336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18" name="PA-矩形 81"/>
            <p:cNvSpPr>
              <a:spLocks noChangeArrowheads="1"/>
            </p:cNvSpPr>
            <p:nvPr>
              <p:custDataLst>
                <p:tags r:id="rId75"/>
              </p:custDataLst>
            </p:nvPr>
          </p:nvSpPr>
          <p:spPr bwMode="auto">
            <a:xfrm>
              <a:off x="3654" y="1417"/>
              <a:ext cx="32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19" name="PA-矩形 82"/>
            <p:cNvSpPr>
              <a:spLocks noChangeArrowheads="1"/>
            </p:cNvSpPr>
            <p:nvPr>
              <p:custDataLst>
                <p:tags r:id="rId76"/>
              </p:custDataLst>
            </p:nvPr>
          </p:nvSpPr>
          <p:spPr bwMode="auto">
            <a:xfrm>
              <a:off x="3355" y="1417"/>
              <a:ext cx="299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20" name="PA-矩形 83"/>
            <p:cNvSpPr>
              <a:spLocks noChangeArrowheads="1"/>
            </p:cNvSpPr>
            <p:nvPr>
              <p:custDataLst>
                <p:tags r:id="rId77"/>
              </p:custDataLst>
            </p:nvPr>
          </p:nvSpPr>
          <p:spPr bwMode="auto">
            <a:xfrm>
              <a:off x="2934" y="1417"/>
              <a:ext cx="421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21" name="PA-矩形 84"/>
            <p:cNvSpPr>
              <a:spLocks noChangeArrowheads="1"/>
            </p:cNvSpPr>
            <p:nvPr>
              <p:custDataLst>
                <p:tags r:id="rId78"/>
              </p:custDataLst>
            </p:nvPr>
          </p:nvSpPr>
          <p:spPr bwMode="auto">
            <a:xfrm>
              <a:off x="4310" y="1225"/>
              <a:ext cx="328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22" name="PA-矩形 85"/>
            <p:cNvSpPr>
              <a:spLocks noChangeArrowheads="1"/>
            </p:cNvSpPr>
            <p:nvPr>
              <p:custDataLst>
                <p:tags r:id="rId79"/>
              </p:custDataLst>
            </p:nvPr>
          </p:nvSpPr>
          <p:spPr bwMode="auto">
            <a:xfrm>
              <a:off x="3974" y="1225"/>
              <a:ext cx="336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23" name="PA-矩形 86"/>
            <p:cNvSpPr>
              <a:spLocks noChangeArrowheads="1"/>
            </p:cNvSpPr>
            <p:nvPr>
              <p:custDataLst>
                <p:tags r:id="rId80"/>
              </p:custDataLst>
            </p:nvPr>
          </p:nvSpPr>
          <p:spPr bwMode="auto">
            <a:xfrm>
              <a:off x="3654" y="1225"/>
              <a:ext cx="32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24" name="PA-矩形 87"/>
            <p:cNvSpPr>
              <a:spLocks noChangeArrowheads="1"/>
            </p:cNvSpPr>
            <p:nvPr>
              <p:custDataLst>
                <p:tags r:id="rId81"/>
              </p:custDataLst>
            </p:nvPr>
          </p:nvSpPr>
          <p:spPr bwMode="auto">
            <a:xfrm>
              <a:off x="3355" y="1225"/>
              <a:ext cx="299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25" name="PA-矩形 88"/>
            <p:cNvSpPr>
              <a:spLocks noChangeArrowheads="1"/>
            </p:cNvSpPr>
            <p:nvPr>
              <p:custDataLst>
                <p:tags r:id="rId82"/>
              </p:custDataLst>
            </p:nvPr>
          </p:nvSpPr>
          <p:spPr bwMode="auto">
            <a:xfrm>
              <a:off x="2934" y="1225"/>
              <a:ext cx="421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26" name="PA-矩形 89"/>
            <p:cNvSpPr>
              <a:spLocks noChangeArrowheads="1"/>
            </p:cNvSpPr>
            <p:nvPr>
              <p:custDataLst>
                <p:tags r:id="rId83"/>
              </p:custDataLst>
            </p:nvPr>
          </p:nvSpPr>
          <p:spPr bwMode="auto">
            <a:xfrm>
              <a:off x="4310" y="1033"/>
              <a:ext cx="328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27" name="PA-矩形 90"/>
            <p:cNvSpPr>
              <a:spLocks noChangeArrowheads="1"/>
            </p:cNvSpPr>
            <p:nvPr>
              <p:custDataLst>
                <p:tags r:id="rId84"/>
              </p:custDataLst>
            </p:nvPr>
          </p:nvSpPr>
          <p:spPr bwMode="auto">
            <a:xfrm>
              <a:off x="3974" y="1033"/>
              <a:ext cx="336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28" name="PA-矩形 91"/>
            <p:cNvSpPr>
              <a:spLocks noChangeArrowheads="1"/>
            </p:cNvSpPr>
            <p:nvPr>
              <p:custDataLst>
                <p:tags r:id="rId85"/>
              </p:custDataLst>
            </p:nvPr>
          </p:nvSpPr>
          <p:spPr bwMode="auto">
            <a:xfrm>
              <a:off x="3654" y="1033"/>
              <a:ext cx="32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29" name="PA-矩形 92"/>
            <p:cNvSpPr>
              <a:spLocks noChangeArrowheads="1"/>
            </p:cNvSpPr>
            <p:nvPr>
              <p:custDataLst>
                <p:tags r:id="rId86"/>
              </p:custDataLst>
            </p:nvPr>
          </p:nvSpPr>
          <p:spPr bwMode="auto">
            <a:xfrm>
              <a:off x="3355" y="1033"/>
              <a:ext cx="299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730" name="PA-矩形 93"/>
            <p:cNvSpPr>
              <a:spLocks noChangeArrowheads="1"/>
            </p:cNvSpPr>
            <p:nvPr>
              <p:custDataLst>
                <p:tags r:id="rId87"/>
              </p:custDataLst>
            </p:nvPr>
          </p:nvSpPr>
          <p:spPr bwMode="auto">
            <a:xfrm>
              <a:off x="2934" y="1033"/>
              <a:ext cx="421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8" name="PA-矩形 94"/>
            <p:cNvSpPr>
              <a:spLocks noChangeArrowheads="1"/>
            </p:cNvSpPr>
            <p:nvPr>
              <p:custDataLst>
                <p:tags r:id="rId88"/>
              </p:custDataLst>
            </p:nvPr>
          </p:nvSpPr>
          <p:spPr bwMode="auto">
            <a:xfrm>
              <a:off x="4310" y="803"/>
              <a:ext cx="328" cy="2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0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209" name="PA-矩形 95"/>
            <p:cNvSpPr>
              <a:spLocks noChangeArrowheads="1"/>
            </p:cNvSpPr>
            <p:nvPr>
              <p:custDataLst>
                <p:tags r:id="rId89"/>
              </p:custDataLst>
            </p:nvPr>
          </p:nvSpPr>
          <p:spPr bwMode="auto">
            <a:xfrm>
              <a:off x="3974" y="803"/>
              <a:ext cx="336" cy="2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1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210" name="PA-矩形 96"/>
            <p:cNvSpPr>
              <a:spLocks noChangeArrowheads="1"/>
            </p:cNvSpPr>
            <p:nvPr>
              <p:custDataLst>
                <p:tags r:id="rId90"/>
              </p:custDataLst>
            </p:nvPr>
          </p:nvSpPr>
          <p:spPr bwMode="auto">
            <a:xfrm>
              <a:off x="3654" y="803"/>
              <a:ext cx="320" cy="2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2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211" name="PA-矩形 97"/>
            <p:cNvSpPr>
              <a:spLocks noChangeArrowheads="1"/>
            </p:cNvSpPr>
            <p:nvPr>
              <p:custDataLst>
                <p:tags r:id="rId91"/>
              </p:custDataLst>
            </p:nvPr>
          </p:nvSpPr>
          <p:spPr bwMode="auto">
            <a:xfrm>
              <a:off x="3355" y="803"/>
              <a:ext cx="299" cy="2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3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212" name="PA-矩形 98"/>
            <p:cNvSpPr>
              <a:spLocks noChangeArrowheads="1"/>
            </p:cNvSpPr>
            <p:nvPr>
              <p:custDataLst>
                <p:tags r:id="rId92"/>
              </p:custDataLst>
            </p:nvPr>
          </p:nvSpPr>
          <p:spPr bwMode="auto">
            <a:xfrm>
              <a:off x="3355" y="573"/>
              <a:ext cx="1283" cy="2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zh-CN" altLang="en-US" sz="2400" b="1" kern="0">
                  <a:solidFill>
                    <a:srgbClr val="CC66FF"/>
                  </a:solidFill>
                </a:rPr>
                <a:t>计 数 器 状 态</a:t>
              </a:r>
              <a:endParaRPr kumimoji="1" lang="zh-CN" altLang="en-US" sz="2400" b="1" kern="0">
                <a:solidFill>
                  <a:srgbClr val="CC66FF"/>
                </a:solidFill>
              </a:endParaRPr>
            </a:p>
          </p:txBody>
        </p:sp>
        <p:sp>
          <p:nvSpPr>
            <p:cNvPr id="213" name="PA-矩形 99"/>
            <p:cNvSpPr>
              <a:spLocks noChangeArrowheads="1"/>
            </p:cNvSpPr>
            <p:nvPr>
              <p:custDataLst>
                <p:tags r:id="rId93"/>
              </p:custDataLst>
            </p:nvPr>
          </p:nvSpPr>
          <p:spPr bwMode="auto">
            <a:xfrm>
              <a:off x="2934" y="573"/>
              <a:ext cx="421" cy="4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zh-CN" altLang="en-US" sz="2400" b="1" kern="0" dirty="0">
                  <a:solidFill>
                    <a:srgbClr val="CC66FF"/>
                  </a:solidFill>
                </a:rPr>
                <a:t>计数顺序</a:t>
              </a:r>
              <a:endParaRPr kumimoji="1" lang="zh-CN" altLang="en-US" sz="2400" b="1" kern="0" dirty="0">
                <a:solidFill>
                  <a:srgbClr val="CC66FF"/>
                </a:solidFill>
              </a:endParaRPr>
            </a:p>
          </p:txBody>
        </p:sp>
        <p:sp>
          <p:nvSpPr>
            <p:cNvPr id="214" name="PA-Line 100"/>
            <p:cNvSpPr>
              <a:spLocks noChangeShapeType="1"/>
            </p:cNvSpPr>
            <p:nvPr>
              <p:custDataLst>
                <p:tags r:id="rId94"/>
              </p:custDataLst>
            </p:nvPr>
          </p:nvSpPr>
          <p:spPr bwMode="auto">
            <a:xfrm>
              <a:off x="2934" y="573"/>
              <a:ext cx="1704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5" name="PA-Line 101"/>
            <p:cNvSpPr>
              <a:spLocks noChangeShapeType="1"/>
            </p:cNvSpPr>
            <p:nvPr>
              <p:custDataLst>
                <p:tags r:id="rId95"/>
              </p:custDataLst>
            </p:nvPr>
          </p:nvSpPr>
          <p:spPr bwMode="auto">
            <a:xfrm>
              <a:off x="2934" y="1033"/>
              <a:ext cx="170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6" name="PA-Line 102"/>
            <p:cNvSpPr>
              <a:spLocks noChangeShapeType="1"/>
            </p:cNvSpPr>
            <p:nvPr>
              <p:custDataLst>
                <p:tags r:id="rId96"/>
              </p:custDataLst>
            </p:nvPr>
          </p:nvSpPr>
          <p:spPr bwMode="auto">
            <a:xfrm>
              <a:off x="2934" y="4297"/>
              <a:ext cx="1704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7" name="PA-Line 103"/>
            <p:cNvSpPr>
              <a:spLocks noChangeShapeType="1"/>
            </p:cNvSpPr>
            <p:nvPr>
              <p:custDataLst>
                <p:tags r:id="rId97"/>
              </p:custDataLst>
            </p:nvPr>
          </p:nvSpPr>
          <p:spPr bwMode="auto">
            <a:xfrm>
              <a:off x="2934" y="573"/>
              <a:ext cx="0" cy="3724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8" name="PA-Line 104"/>
            <p:cNvSpPr>
              <a:spLocks noChangeShapeType="1"/>
            </p:cNvSpPr>
            <p:nvPr>
              <p:custDataLst>
                <p:tags r:id="rId98"/>
              </p:custDataLst>
            </p:nvPr>
          </p:nvSpPr>
          <p:spPr bwMode="auto">
            <a:xfrm>
              <a:off x="3355" y="573"/>
              <a:ext cx="0" cy="37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9" name="PA-Line 105"/>
            <p:cNvSpPr>
              <a:spLocks noChangeShapeType="1"/>
            </p:cNvSpPr>
            <p:nvPr>
              <p:custDataLst>
                <p:tags r:id="rId99"/>
              </p:custDataLst>
            </p:nvPr>
          </p:nvSpPr>
          <p:spPr bwMode="auto">
            <a:xfrm>
              <a:off x="4638" y="573"/>
              <a:ext cx="0" cy="3724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0" name="PA-Line 106"/>
            <p:cNvSpPr>
              <a:spLocks noChangeShapeType="1"/>
            </p:cNvSpPr>
            <p:nvPr>
              <p:custDataLst>
                <p:tags r:id="rId100"/>
              </p:custDataLst>
            </p:nvPr>
          </p:nvSpPr>
          <p:spPr bwMode="auto">
            <a:xfrm>
              <a:off x="3355" y="803"/>
              <a:ext cx="12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21" name="PA-矩形 107"/>
          <p:cNvSpPr>
            <a:spLocks noChangeArrowheads="1"/>
          </p:cNvSpPr>
          <p:nvPr>
            <p:custDataLst>
              <p:tags r:id="rId101"/>
            </p:custDataLst>
          </p:nvPr>
        </p:nvSpPr>
        <p:spPr bwMode="auto">
          <a:xfrm>
            <a:off x="8387400" y="3462703"/>
            <a:ext cx="2806377" cy="408623"/>
          </a:xfrm>
          <a:prstGeom prst="roundRect">
            <a:avLst/>
          </a:prstGeom>
          <a:noFill/>
          <a:ln w="28575" cap="flat" cmpd="sng" algn="ctr">
            <a:solidFill>
              <a:srgbClr val="00528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17" name="PA-AutoShape 109"/>
          <p:cNvSpPr>
            <a:spLocks noChangeArrowheads="1"/>
          </p:cNvSpPr>
          <p:nvPr>
            <p:custDataLst>
              <p:tags r:id="rId102"/>
            </p:custDataLst>
          </p:nvPr>
        </p:nvSpPr>
        <p:spPr bwMode="auto">
          <a:xfrm>
            <a:off x="3206963" y="3055986"/>
            <a:ext cx="4649775" cy="744538"/>
          </a:xfrm>
          <a:prstGeom prst="wedgeRectCallout">
            <a:avLst>
              <a:gd name="adj1" fmla="val 58519"/>
              <a:gd name="adj2" fmla="val 40193"/>
            </a:avLst>
          </a:prstGeom>
          <a:solidFill>
            <a:srgbClr val="CCCC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>
              <a:spcBef>
                <a:spcPct val="20000"/>
              </a:spcBef>
              <a:defRPr/>
            </a:pPr>
            <a:r>
              <a:rPr kumimoji="1" lang="zh-CN" altLang="en-US" sz="2400" b="1" kern="0" dirty="0">
                <a:solidFill>
                  <a:sysClr val="windowText" lastClr="000000"/>
                </a:solidFill>
                <a:ea typeface="宋体" panose="02010600030101010101" pitchFamily="2" charset="-122"/>
                <a:sym typeface="宋体" panose="02010600030101010101" pitchFamily="2" charset="-122"/>
              </a:rPr>
              <a:t>在第 </a:t>
            </a:r>
            <a:r>
              <a:rPr kumimoji="1" lang="en-US" altLang="zh-CN" sz="2400" b="1" kern="0" dirty="0">
                <a:solidFill>
                  <a:sysClr val="windowText" lastClr="000000"/>
                </a:solidFill>
                <a:ea typeface="宋体" panose="02010600030101010101" pitchFamily="2" charset="-122"/>
                <a:sym typeface="宋体" panose="02010600030101010101" pitchFamily="2" charset="-122"/>
              </a:rPr>
              <a:t>6 </a:t>
            </a:r>
            <a:r>
              <a:rPr kumimoji="1" lang="zh-CN" altLang="en-US" sz="2400" b="1" kern="0" dirty="0">
                <a:solidFill>
                  <a:sysClr val="windowText" lastClr="000000"/>
                </a:solidFill>
                <a:ea typeface="宋体" panose="02010600030101010101" pitchFamily="2" charset="-122"/>
                <a:sym typeface="宋体" panose="02010600030101010101" pitchFamily="2" charset="-122"/>
              </a:rPr>
              <a:t>个计数脉冲输入时，使计数器清 </a:t>
            </a:r>
            <a:r>
              <a:rPr kumimoji="1" lang="en-US" altLang="zh-CN" sz="2400" b="1" kern="0" dirty="0">
                <a:solidFill>
                  <a:sysClr val="windowText" lastClr="000000"/>
                </a:solidFill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kumimoji="1" lang="zh-CN" altLang="en-US" sz="2400" b="1" kern="0" dirty="0">
                <a:solidFill>
                  <a:sysClr val="windowText" lastClr="000000"/>
                </a:solidFill>
                <a:ea typeface="宋体" panose="02010600030101010101" pitchFamily="2" charset="-122"/>
                <a:sym typeface="宋体" panose="02010600030101010101" pitchFamily="2" charset="-122"/>
              </a:rPr>
              <a:t>，即可实现六进制计数。</a:t>
            </a:r>
            <a:endParaRPr kumimoji="1" lang="zh-CN" altLang="en-US" sz="2400" b="1" kern="0" baseline="-25000" dirty="0">
              <a:solidFill>
                <a:sysClr val="windowText" lastClr="000000"/>
              </a:solidFill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1" name="PA-AutoShape 110"/>
          <p:cNvSpPr>
            <a:spLocks noChangeArrowheads="1"/>
          </p:cNvSpPr>
          <p:nvPr>
            <p:custDataLst>
              <p:tags r:id="rId103"/>
            </p:custDataLst>
          </p:nvPr>
        </p:nvSpPr>
        <p:spPr bwMode="auto">
          <a:xfrm>
            <a:off x="798770" y="4781289"/>
            <a:ext cx="7370764" cy="1622734"/>
          </a:xfrm>
          <a:prstGeom prst="wedgeRectCallout">
            <a:avLst>
              <a:gd name="adj1" fmla="val 51100"/>
              <a:gd name="adj2" fmla="val -108854"/>
            </a:avLst>
          </a:prstGeom>
          <a:solidFill>
            <a:srgbClr val="CCCCFF"/>
          </a:solidFill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72000" rIns="0" bIns="720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“</a:t>
            </a:r>
            <a:r>
              <a:rPr kumimoji="1" lang="en-US" altLang="zh-CN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161”</a:t>
            </a:r>
            <a:r>
              <a:rPr kumimoji="1"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为</a:t>
            </a:r>
            <a:r>
              <a:rPr lang="zh-CN" altLang="en-US" sz="2400" b="1" dirty="0">
                <a:solidFill>
                  <a:srgbClr val="FF0000"/>
                </a:solidFill>
                <a:latin typeface="+mn-lt"/>
                <a:sym typeface="宋体" panose="02010600030101010101" pitchFamily="2" charset="-122"/>
              </a:rPr>
              <a:t>异步清 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sym typeface="宋体" panose="02010600030101010101" pitchFamily="2" charset="-122"/>
              </a:rPr>
              <a:t>0</a:t>
            </a:r>
            <a:r>
              <a:rPr kumimoji="1"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，即</a:t>
            </a:r>
            <a:r>
              <a:rPr lang="zh-CN" altLang="en-US" sz="2400" b="1" dirty="0">
                <a:solidFill>
                  <a:srgbClr val="FF0000"/>
                </a:solidFill>
                <a:latin typeface="+mn-lt"/>
                <a:sym typeface="宋体" panose="02010600030101010101" pitchFamily="2" charset="-122"/>
              </a:rPr>
              <a:t>只要清 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sym typeface="宋体" panose="02010600030101010101" pitchFamily="2" charset="-122"/>
              </a:rPr>
              <a:t>0 </a:t>
            </a:r>
            <a:r>
              <a:rPr lang="zh-CN" altLang="en-US" sz="2400" b="1" dirty="0">
                <a:solidFill>
                  <a:srgbClr val="FF0000"/>
                </a:solidFill>
                <a:latin typeface="+mn-lt"/>
                <a:sym typeface="宋体" panose="02010600030101010101" pitchFamily="2" charset="-122"/>
              </a:rPr>
              <a:t>端出现低电平，计数器立刻清零。</a:t>
            </a:r>
            <a:r>
              <a:rPr kumimoji="1"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因此，应在输入第 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sym typeface="宋体" panose="02010600030101010101" pitchFamily="2" charset="-122"/>
              </a:rPr>
              <a:t>6</a:t>
            </a:r>
            <a:r>
              <a:rPr kumimoji="1" lang="en-US" altLang="zh-CN" sz="2400" b="1" dirty="0">
                <a:solidFill>
                  <a:srgbClr val="005286"/>
                </a:solidFill>
                <a:latin typeface="+mn-lt"/>
                <a:sym typeface="宋体" panose="02010600030101010101" pitchFamily="2" charset="-122"/>
              </a:rPr>
              <a:t> </a:t>
            </a:r>
            <a:r>
              <a:rPr kumimoji="1"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个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CP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 </a:t>
            </a:r>
            <a:r>
              <a:rPr kumimoji="1"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脉冲 后，用 </a:t>
            </a:r>
            <a:r>
              <a:rPr kumimoji="1" lang="en-US" altLang="zh-CN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0110 </a:t>
            </a:r>
            <a:r>
              <a:rPr kumimoji="1"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作为控制信号去控制电路，产生清零信号加到异步清 </a:t>
            </a:r>
            <a:r>
              <a:rPr kumimoji="1" lang="en-US" altLang="zh-CN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0 </a:t>
            </a:r>
            <a:r>
              <a:rPr kumimoji="1"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端，使计数器立即清 </a:t>
            </a:r>
            <a:r>
              <a:rPr kumimoji="1" lang="en-US" altLang="zh-CN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0</a:t>
            </a:r>
            <a:r>
              <a:rPr kumimoji="1"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。</a:t>
            </a:r>
            <a:endParaRPr kumimoji="1" lang="zh-CN" altLang="en-US" sz="2400" b="1" dirty="0">
              <a:solidFill>
                <a:srgbClr val="000000"/>
              </a:solidFill>
              <a:latin typeface="+mn-lt"/>
              <a:sym typeface="宋体" panose="02010600030101010101" pitchFamily="2" charset="-122"/>
            </a:endParaRPr>
          </a:p>
        </p:txBody>
      </p:sp>
      <p:sp>
        <p:nvSpPr>
          <p:cNvPr id="120" name="PA-圆角矩形 1"/>
          <p:cNvSpPr/>
          <p:nvPr>
            <p:custDataLst>
              <p:tags r:id="rId104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" name="PA-文本框 5"/>
          <p:cNvSpPr txBox="1">
            <a:spLocks noChangeArrowheads="1"/>
          </p:cNvSpPr>
          <p:nvPr>
            <p:custDataLst>
              <p:tags r:id="rId105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PA-文本框 5"/>
          <p:cNvSpPr txBox="1">
            <a:spLocks noChangeArrowheads="1"/>
          </p:cNvSpPr>
          <p:nvPr>
            <p:custDataLst>
              <p:tags r:id="rId106"/>
            </p:custDataLst>
          </p:nvPr>
        </p:nvSpPr>
        <p:spPr bwMode="auto">
          <a:xfrm>
            <a:off x="626939" y="1357875"/>
            <a:ext cx="79931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专用集成计数器应用（任意进制计数器构成） 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9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9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9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9" grpId="0"/>
      <p:bldP spid="121" grpId="0" animBg="1"/>
      <p:bldP spid="117" grpId="0" animBg="1"/>
      <p:bldP spid="22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-组合 2"/>
          <p:cNvGrpSpPr/>
          <p:nvPr>
            <p:custDataLst>
              <p:tags r:id="rId1"/>
            </p:custDataLst>
          </p:nvPr>
        </p:nvGrpSpPr>
        <p:grpSpPr bwMode="auto">
          <a:xfrm>
            <a:off x="4157663" y="3860801"/>
            <a:ext cx="3865563" cy="2295525"/>
            <a:chOff x="1659" y="2312"/>
            <a:chExt cx="2435" cy="1446"/>
          </a:xfrm>
        </p:grpSpPr>
        <p:graphicFrame>
          <p:nvGraphicFramePr>
            <p:cNvPr id="70698" name="PA-Object 4"/>
            <p:cNvGraphicFramePr>
              <a:graphicFrameLocks noChangeAspect="1"/>
            </p:cNvGraphicFramePr>
            <p:nvPr>
              <p:custDataLst>
                <p:tags r:id="rId2"/>
              </p:custDataLst>
            </p:nvPr>
          </p:nvGraphicFramePr>
          <p:xfrm>
            <a:off x="1700" y="2312"/>
            <a:ext cx="2394" cy="1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BMP 图象" r:id="rId3" imgW="3800475" imgH="2295525" progId="Paint.Picture">
                    <p:embed/>
                  </p:oleObj>
                </mc:Choice>
                <mc:Fallback>
                  <p:oleObj name="BMP 图象" r:id="rId3" imgW="3800475" imgH="2295525" progId="Paint.Picture">
                    <p:embed/>
                    <p:pic>
                      <p:nvPicPr>
                        <p:cNvPr id="0" name="PA-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0" y="2312"/>
                          <a:ext cx="2394" cy="14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CCFF">
                                  <a:alpha val="50195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PA-矩形 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419" y="2894"/>
              <a:ext cx="722" cy="2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2400" b="1" kern="0" dirty="0">
                  <a:ea typeface="黑体" panose="02010609060101010101" pitchFamily="49" charset="-122"/>
                </a:rPr>
                <a:t>74LS161</a:t>
              </a:r>
              <a:endParaRPr kumimoji="1" lang="en-US" altLang="zh-CN" sz="2400" b="1" kern="0" dirty="0">
                <a:ea typeface="黑体" panose="02010609060101010101" pitchFamily="49" charset="-122"/>
              </a:endParaRPr>
            </a:p>
          </p:txBody>
        </p:sp>
        <p:sp>
          <p:nvSpPr>
            <p:cNvPr id="62" name="PA-矩形 5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387" y="2550"/>
              <a:ext cx="215" cy="2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2400" b="1" kern="0"/>
                <a:t>Q</a:t>
              </a:r>
              <a:r>
                <a:rPr kumimoji="1" lang="en-US" altLang="zh-CN" sz="2400" b="1" kern="0" baseline="-25000"/>
                <a:t>0</a:t>
              </a:r>
              <a:endParaRPr kumimoji="1" lang="en-US" altLang="zh-CN" sz="2400" b="1" kern="0" baseline="-25000"/>
            </a:p>
          </p:txBody>
        </p:sp>
        <p:sp>
          <p:nvSpPr>
            <p:cNvPr id="63" name="PA-矩形 6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731" y="2550"/>
              <a:ext cx="215" cy="2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2400" b="1" kern="0"/>
                <a:t>Q</a:t>
              </a:r>
              <a:r>
                <a:rPr kumimoji="1" lang="en-US" altLang="zh-CN" sz="2400" b="1" kern="0" baseline="-25000"/>
                <a:t>1</a:t>
              </a:r>
              <a:endParaRPr kumimoji="1" lang="en-US" altLang="zh-CN" sz="2400" b="1" kern="0" baseline="-25000"/>
            </a:p>
          </p:txBody>
        </p:sp>
        <p:sp>
          <p:nvSpPr>
            <p:cNvPr id="64" name="PA-矩形 7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059" y="2550"/>
              <a:ext cx="215" cy="2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2400" b="1" kern="0"/>
                <a:t>Q</a:t>
              </a:r>
              <a:r>
                <a:rPr kumimoji="1" lang="en-US" altLang="zh-CN" sz="2400" b="1" kern="0" baseline="-25000"/>
                <a:t>2</a:t>
              </a:r>
              <a:endParaRPr kumimoji="1" lang="en-US" altLang="zh-CN" sz="2400" b="1" kern="0" baseline="-25000"/>
            </a:p>
          </p:txBody>
        </p:sp>
        <p:sp>
          <p:nvSpPr>
            <p:cNvPr id="65" name="PA-矩形 8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403" y="2550"/>
              <a:ext cx="215" cy="2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2400" b="1" kern="0"/>
                <a:t>Q</a:t>
              </a:r>
              <a:r>
                <a:rPr kumimoji="1" lang="en-US" altLang="zh-CN" sz="2400" b="1" kern="0" baseline="-25000"/>
                <a:t>3</a:t>
              </a:r>
              <a:endParaRPr kumimoji="1" lang="en-US" altLang="zh-CN" sz="2400" b="1" kern="0" baseline="-25000"/>
            </a:p>
          </p:txBody>
        </p:sp>
        <p:sp>
          <p:nvSpPr>
            <p:cNvPr id="66" name="PA-矩形 9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459" y="2894"/>
              <a:ext cx="291" cy="2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2400" b="1" kern="0"/>
                <a:t>CO</a:t>
              </a:r>
              <a:endParaRPr kumimoji="1" lang="en-US" altLang="zh-CN" sz="2400" b="1" kern="0" baseline="-25000"/>
            </a:p>
          </p:txBody>
        </p:sp>
        <p:sp>
          <p:nvSpPr>
            <p:cNvPr id="67" name="PA-矩形 10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739" y="3198"/>
              <a:ext cx="205" cy="2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2400" b="1" kern="0"/>
                <a:t>D</a:t>
              </a:r>
              <a:r>
                <a:rPr kumimoji="1" lang="en-US" altLang="zh-CN" sz="2400" b="1" kern="0" baseline="-25000"/>
                <a:t>0</a:t>
              </a:r>
              <a:endParaRPr kumimoji="1" lang="en-US" altLang="zh-CN" sz="2400" b="1" kern="0" baseline="-25000"/>
            </a:p>
          </p:txBody>
        </p:sp>
        <p:sp>
          <p:nvSpPr>
            <p:cNvPr id="68" name="PA-矩形 11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995" y="2582"/>
              <a:ext cx="399" cy="2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2400" b="1" kern="0" dirty="0"/>
                <a:t>ENT</a:t>
              </a:r>
              <a:endParaRPr kumimoji="1" lang="en-US" altLang="zh-CN" sz="2400" b="1" kern="0" baseline="-25000" dirty="0"/>
            </a:p>
          </p:txBody>
        </p:sp>
        <p:sp>
          <p:nvSpPr>
            <p:cNvPr id="69" name="PA-矩形 12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003" y="2814"/>
              <a:ext cx="388" cy="2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2400" b="1" kern="0" dirty="0"/>
                <a:t>ENP</a:t>
              </a:r>
              <a:endParaRPr kumimoji="1" lang="en-US" altLang="zh-CN" sz="2400" b="1" kern="0" baseline="-25000" dirty="0"/>
            </a:p>
          </p:txBody>
        </p:sp>
        <p:sp>
          <p:nvSpPr>
            <p:cNvPr id="70" name="PA-矩形 13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064" y="3249"/>
              <a:ext cx="365" cy="15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1600" b="1" kern="0" dirty="0"/>
                <a:t>CLRN</a:t>
              </a:r>
              <a:endParaRPr kumimoji="1" lang="en-US" altLang="zh-CN" sz="1600" b="1" kern="0" baseline="-25000" dirty="0"/>
            </a:p>
          </p:txBody>
        </p:sp>
        <p:sp>
          <p:nvSpPr>
            <p:cNvPr id="71" name="PA-矩形 14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445" y="3256"/>
              <a:ext cx="272" cy="15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1600" b="1" kern="0" dirty="0"/>
                <a:t>LND</a:t>
              </a:r>
              <a:endParaRPr kumimoji="1" lang="en-US" altLang="zh-CN" sz="1600" b="1" kern="0" baseline="-25000" dirty="0"/>
            </a:p>
          </p:txBody>
        </p:sp>
        <p:sp>
          <p:nvSpPr>
            <p:cNvPr id="72" name="PA-矩形 15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963" y="3198"/>
              <a:ext cx="205" cy="2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2400" b="1" kern="0"/>
                <a:t>D</a:t>
              </a:r>
              <a:r>
                <a:rPr kumimoji="1" lang="en-US" altLang="zh-CN" sz="2400" b="1" kern="0" baseline="-25000"/>
                <a:t>1</a:t>
              </a:r>
              <a:endParaRPr kumimoji="1" lang="en-US" altLang="zh-CN" sz="2400" b="1" kern="0" baseline="-25000"/>
            </a:p>
          </p:txBody>
        </p:sp>
        <p:sp>
          <p:nvSpPr>
            <p:cNvPr id="73" name="PA-矩形 16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187" y="3198"/>
              <a:ext cx="205" cy="2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2400" b="1" kern="0"/>
                <a:t>D</a:t>
              </a:r>
              <a:r>
                <a:rPr kumimoji="1" lang="en-US" altLang="zh-CN" sz="2400" b="1" kern="0" baseline="-25000"/>
                <a:t>2</a:t>
              </a:r>
              <a:endParaRPr kumimoji="1" lang="en-US" altLang="zh-CN" sz="2400" b="1" kern="0" baseline="-25000"/>
            </a:p>
          </p:txBody>
        </p:sp>
        <p:sp>
          <p:nvSpPr>
            <p:cNvPr id="74" name="PA-矩形 17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403" y="3198"/>
              <a:ext cx="205" cy="2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2400" b="1" kern="0"/>
                <a:t>D</a:t>
              </a:r>
              <a:r>
                <a:rPr kumimoji="1" lang="en-US" altLang="zh-CN" sz="2400" b="1" kern="0" baseline="-25000"/>
                <a:t>3</a:t>
              </a:r>
              <a:endParaRPr kumimoji="1" lang="en-US" altLang="zh-CN" sz="2400" b="1" kern="0" baseline="-25000"/>
            </a:p>
          </p:txBody>
        </p:sp>
        <p:sp>
          <p:nvSpPr>
            <p:cNvPr id="75" name="PA-矩形 18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659" y="3190"/>
              <a:ext cx="341" cy="2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2400" b="1" i="1" kern="0"/>
                <a:t>CP</a:t>
              </a:r>
              <a:endParaRPr kumimoji="1" lang="en-US" altLang="zh-CN" sz="2400" b="1" kern="0" baseline="-25000"/>
            </a:p>
          </p:txBody>
        </p:sp>
      </p:grpSp>
      <p:sp>
        <p:nvSpPr>
          <p:cNvPr id="80" name="PA-文本框 23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2663827" y="2996406"/>
            <a:ext cx="2125663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③   </a:t>
            </a:r>
            <a:r>
              <a:rPr lang="zh-CN" altLang="en-US" dirty="0"/>
              <a:t>画连线图</a:t>
            </a:r>
            <a:endParaRPr lang="zh-CN" altLang="en-US" dirty="0"/>
          </a:p>
        </p:txBody>
      </p:sp>
      <p:sp>
        <p:nvSpPr>
          <p:cNvPr id="81" name="PA-矩形 24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2832100" y="5029201"/>
            <a:ext cx="1422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latin typeface="+mn-lt"/>
              </a:rPr>
              <a:t>   </a:t>
            </a:r>
            <a:r>
              <a:rPr kumimoji="1" lang="en-US" altLang="zh-CN" sz="2400" b="1" dirty="0">
                <a:latin typeface="+mn-lt"/>
              </a:rPr>
              <a:t>CLK</a:t>
            </a:r>
            <a:endParaRPr kumimoji="1" lang="zh-CN" altLang="en-US" sz="2400" b="1" dirty="0">
              <a:latin typeface="+mn-lt"/>
            </a:endParaRPr>
          </a:p>
        </p:txBody>
      </p:sp>
      <p:grpSp>
        <p:nvGrpSpPr>
          <p:cNvPr id="4" name="PA-组合 25"/>
          <p:cNvGrpSpPr/>
          <p:nvPr>
            <p:custDataLst>
              <p:tags r:id="rId22"/>
            </p:custDataLst>
          </p:nvPr>
        </p:nvGrpSpPr>
        <p:grpSpPr bwMode="auto">
          <a:xfrm>
            <a:off x="5657853" y="3230565"/>
            <a:ext cx="1103313" cy="579438"/>
            <a:chOff x="2620" y="1587"/>
            <a:chExt cx="695" cy="365"/>
          </a:xfrm>
        </p:grpSpPr>
        <p:sp>
          <p:nvSpPr>
            <p:cNvPr id="83" name="PA-矩形 26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620" y="1587"/>
              <a:ext cx="695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1" lang="zh-CN" altLang="en-US" sz="2400" b="1" kern="0" dirty="0">
                  <a:latin typeface="宋体" panose="02010600030101010101" pitchFamily="2" charset="-122"/>
                </a:rPr>
                <a:t>输出端</a:t>
              </a:r>
              <a:endParaRPr kumimoji="1" lang="zh-CN" altLang="en-US" sz="2400" b="1" kern="0" dirty="0">
                <a:latin typeface="宋体" panose="02010600030101010101" pitchFamily="2" charset="-122"/>
              </a:endParaRPr>
            </a:p>
          </p:txBody>
        </p:sp>
        <p:sp>
          <p:nvSpPr>
            <p:cNvPr id="84" name="PA-AutoShape 27"/>
            <p:cNvSpPr/>
            <p:nvPr>
              <p:custDataLst>
                <p:tags r:id="rId24"/>
              </p:custDataLst>
            </p:nvPr>
          </p:nvSpPr>
          <p:spPr bwMode="auto">
            <a:xfrm rot="5400000" flipV="1">
              <a:off x="2931" y="1768"/>
              <a:ext cx="96" cy="271"/>
            </a:xfrm>
            <a:prstGeom prst="leftBrace">
              <a:avLst>
                <a:gd name="adj1" fmla="val 84722"/>
                <a:gd name="adj2" fmla="val 50000"/>
              </a:avLst>
            </a:prstGeom>
            <a:noFill/>
            <a:ln w="19050">
              <a:solidFill>
                <a:srgbClr val="005286"/>
              </a:solidFill>
              <a:rou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5" name="PA-Line 28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 flipV="1">
            <a:off x="8693150" y="4068764"/>
            <a:ext cx="0" cy="2420937"/>
          </a:xfrm>
          <a:prstGeom prst="line">
            <a:avLst/>
          </a:prstGeom>
          <a:noFill/>
          <a:ln w="25400" cap="flat" cmpd="sng" algn="ctr">
            <a:solidFill>
              <a:srgbClr val="0052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70694" name="PA-文本框 30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935163" y="1519240"/>
            <a:ext cx="69945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用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异步清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0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的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74LS161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构成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六进制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计数器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89" name="PA-文本框 32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2663827" y="2055018"/>
            <a:ext cx="373062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① 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用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0110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作为清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代码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1" name="PA-文本框 34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2663826" y="2525712"/>
            <a:ext cx="42926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②   </a:t>
            </a:r>
            <a:r>
              <a:rPr lang="zh-CN" altLang="en-US" dirty="0"/>
              <a:t>反馈清 </a:t>
            </a:r>
            <a:r>
              <a:rPr lang="en-US" altLang="zh-CN" dirty="0"/>
              <a:t>0 </a:t>
            </a:r>
            <a:r>
              <a:rPr lang="zh-CN" altLang="en-US" dirty="0"/>
              <a:t>函数</a:t>
            </a:r>
            <a:endParaRPr lang="zh-CN" altLang="en-US" dirty="0"/>
          </a:p>
        </p:txBody>
      </p:sp>
      <p:graphicFrame>
        <p:nvGraphicFramePr>
          <p:cNvPr id="92" name="PA-Object 5"/>
          <p:cNvGraphicFramePr>
            <a:graphicFrameLocks noChangeAspect="1"/>
          </p:cNvGraphicFramePr>
          <p:nvPr>
            <p:custDataLst>
              <p:tags r:id="rId29"/>
            </p:custDataLst>
          </p:nvPr>
        </p:nvGraphicFramePr>
        <p:xfrm>
          <a:off x="5183982" y="2522033"/>
          <a:ext cx="1772443" cy="505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Equation" r:id="rId30" imgW="888365" imgH="254000" progId="Equation.DSMT4">
                  <p:embed/>
                </p:oleObj>
              </mc:Choice>
              <mc:Fallback>
                <p:oleObj name="Equation" r:id="rId30" imgW="888365" imgH="254000" progId="Equation.DSMT4">
                  <p:embed/>
                  <p:pic>
                    <p:nvPicPr>
                      <p:cNvPr id="0" name="PA-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3982" y="2522033"/>
                        <a:ext cx="1772443" cy="5054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PA-Line 36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5949950" y="3965575"/>
            <a:ext cx="1866900" cy="0"/>
          </a:xfrm>
          <a:prstGeom prst="line">
            <a:avLst/>
          </a:prstGeom>
          <a:noFill/>
          <a:ln w="25400" cap="flat" cmpd="sng" algn="ctr">
            <a:solidFill>
              <a:srgbClr val="0052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 kern="0"/>
          </a:p>
        </p:txBody>
      </p:sp>
      <p:grpSp>
        <p:nvGrpSpPr>
          <p:cNvPr id="6" name="PA-组合 37"/>
          <p:cNvGrpSpPr/>
          <p:nvPr>
            <p:custDataLst>
              <p:tags r:id="rId33"/>
            </p:custDataLst>
          </p:nvPr>
        </p:nvGrpSpPr>
        <p:grpSpPr bwMode="auto">
          <a:xfrm>
            <a:off x="3502026" y="4246563"/>
            <a:ext cx="758825" cy="635000"/>
            <a:chOff x="1262" y="2459"/>
            <a:chExt cx="478" cy="400"/>
          </a:xfrm>
        </p:grpSpPr>
        <p:sp>
          <p:nvSpPr>
            <p:cNvPr id="95" name="PA-Line 38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>
              <a:off x="1484" y="2610"/>
              <a:ext cx="256" cy="0"/>
            </a:xfrm>
            <a:prstGeom prst="line">
              <a:avLst/>
            </a:prstGeom>
            <a:noFill/>
            <a:ln w="25400">
              <a:solidFill>
                <a:srgbClr val="005286"/>
              </a:solidFill>
              <a:rou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/>
            </a:p>
          </p:txBody>
        </p:sp>
        <p:sp>
          <p:nvSpPr>
            <p:cNvPr id="96" name="PA-Line 39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 flipV="1">
              <a:off x="1732" y="2606"/>
              <a:ext cx="0" cy="253"/>
            </a:xfrm>
            <a:prstGeom prst="line">
              <a:avLst/>
            </a:prstGeom>
            <a:noFill/>
            <a:ln w="25400">
              <a:solidFill>
                <a:srgbClr val="005286"/>
              </a:solidFill>
              <a:rou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/>
            </a:p>
          </p:txBody>
        </p:sp>
        <p:sp>
          <p:nvSpPr>
            <p:cNvPr id="70693" name="PA-矩形 40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1262" y="2459"/>
              <a:ext cx="2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endParaRPr kumimoji="1" lang="en-US" altLang="zh-CN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98" name="PA-矩形 41"/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5432426" y="6049963"/>
            <a:ext cx="339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kumimoji="1" lang="en-US" altLang="zh-CN" sz="24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9" name="PA-Line 42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>
            <a:off x="6470650" y="4156075"/>
            <a:ext cx="1358900" cy="0"/>
          </a:xfrm>
          <a:prstGeom prst="line">
            <a:avLst/>
          </a:prstGeom>
          <a:noFill/>
          <a:ln w="25400" cap="flat" cmpd="sng" algn="ctr">
            <a:solidFill>
              <a:srgbClr val="0052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 kern="0"/>
          </a:p>
        </p:txBody>
      </p:sp>
      <p:grpSp>
        <p:nvGrpSpPr>
          <p:cNvPr id="7" name="PA-组合 43"/>
          <p:cNvGrpSpPr/>
          <p:nvPr>
            <p:custDataLst>
              <p:tags r:id="rId39"/>
            </p:custDataLst>
          </p:nvPr>
        </p:nvGrpSpPr>
        <p:grpSpPr bwMode="auto">
          <a:xfrm>
            <a:off x="5124450" y="6113463"/>
            <a:ext cx="3581400" cy="366712"/>
            <a:chOff x="2284" y="3587"/>
            <a:chExt cx="2256" cy="231"/>
          </a:xfrm>
        </p:grpSpPr>
        <p:sp>
          <p:nvSpPr>
            <p:cNvPr id="101" name="PA-Line 44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>
              <a:off x="2284" y="3818"/>
              <a:ext cx="2256" cy="0"/>
            </a:xfrm>
            <a:prstGeom prst="line">
              <a:avLst/>
            </a:prstGeom>
            <a:noFill/>
            <a:ln w="254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PA-Line 45"/>
            <p:cNvSpPr>
              <a:spLocks noChangeShapeType="1"/>
            </p:cNvSpPr>
            <p:nvPr>
              <p:custDataLst>
                <p:tags r:id="rId41"/>
              </p:custDataLst>
            </p:nvPr>
          </p:nvSpPr>
          <p:spPr bwMode="auto">
            <a:xfrm flipV="1">
              <a:off x="2292" y="3587"/>
              <a:ext cx="0" cy="229"/>
            </a:xfrm>
            <a:prstGeom prst="line">
              <a:avLst/>
            </a:prstGeom>
            <a:noFill/>
            <a:ln w="254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PA-组合 46"/>
          <p:cNvGrpSpPr/>
          <p:nvPr>
            <p:custDataLst>
              <p:tags r:id="rId42"/>
            </p:custDataLst>
          </p:nvPr>
        </p:nvGrpSpPr>
        <p:grpSpPr bwMode="auto">
          <a:xfrm>
            <a:off x="7823200" y="3708404"/>
            <a:ext cx="882650" cy="528638"/>
            <a:chOff x="3984" y="2072"/>
            <a:chExt cx="556" cy="333"/>
          </a:xfrm>
        </p:grpSpPr>
        <p:sp>
          <p:nvSpPr>
            <p:cNvPr id="104" name="PA-矩形 47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984" y="2172"/>
              <a:ext cx="312" cy="233"/>
            </a:xfrm>
            <a:prstGeom prst="rect">
              <a:avLst/>
            </a:prstGeom>
            <a:noFill/>
            <a:ln w="38100" cap="flat" cmpd="sng" algn="ctr">
              <a:solidFill>
                <a:srgbClr val="00528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PA-椭圆 48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 flipH="1">
              <a:off x="4320" y="2261"/>
              <a:ext cx="82" cy="7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28575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anchor="ctr">
              <a:noAutofit/>
            </a:bodyPr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PA-Line 49"/>
            <p:cNvSpPr>
              <a:spLocks noChangeShapeType="1"/>
            </p:cNvSpPr>
            <p:nvPr>
              <p:custDataLst>
                <p:tags r:id="rId45"/>
              </p:custDataLst>
            </p:nvPr>
          </p:nvSpPr>
          <p:spPr bwMode="auto">
            <a:xfrm>
              <a:off x="4410" y="2298"/>
              <a:ext cx="130" cy="0"/>
            </a:xfrm>
            <a:prstGeom prst="line">
              <a:avLst/>
            </a:prstGeom>
            <a:noFill/>
            <a:ln w="254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688" name="PA-矩形 50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4006" y="2072"/>
              <a:ext cx="2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&amp;</a:t>
              </a:r>
              <a:endParaRPr kumimoji="1" lang="en-US" altLang="zh-CN" sz="2400" b="1">
                <a:solidFill>
                  <a:srgbClr val="005286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9" name="PA-组合 51"/>
          <p:cNvGrpSpPr/>
          <p:nvPr>
            <p:custDataLst>
              <p:tags r:id="rId47"/>
            </p:custDataLst>
          </p:nvPr>
        </p:nvGrpSpPr>
        <p:grpSpPr bwMode="auto">
          <a:xfrm>
            <a:off x="5753101" y="6045200"/>
            <a:ext cx="1546225" cy="457200"/>
            <a:chOff x="2678" y="3667"/>
            <a:chExt cx="974" cy="288"/>
          </a:xfrm>
        </p:grpSpPr>
        <p:sp>
          <p:nvSpPr>
            <p:cNvPr id="70681" name="PA-矩形 52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2678" y="3667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/>
                <a:t>×</a:t>
              </a:r>
              <a:endParaRPr kumimoji="1" lang="en-US" altLang="zh-CN" sz="2400" b="1"/>
            </a:p>
          </p:txBody>
        </p:sp>
        <p:sp>
          <p:nvSpPr>
            <p:cNvPr id="70682" name="PA-矩形 53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2910" y="3667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/>
                <a:t>×</a:t>
              </a:r>
              <a:endParaRPr kumimoji="1" lang="en-US" altLang="zh-CN" sz="2400" b="1"/>
            </a:p>
          </p:txBody>
        </p:sp>
        <p:sp>
          <p:nvSpPr>
            <p:cNvPr id="70683" name="PA-矩形 54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3126" y="3667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/>
                <a:t>×</a:t>
              </a:r>
              <a:endParaRPr kumimoji="1" lang="en-US" altLang="zh-CN" sz="2400" b="1"/>
            </a:p>
          </p:txBody>
        </p:sp>
        <p:sp>
          <p:nvSpPr>
            <p:cNvPr id="70684" name="PA-矩形 55"/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3342" y="3667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/>
                <a:t>×</a:t>
              </a:r>
              <a:endParaRPr kumimoji="1" lang="en-US" altLang="zh-CN" sz="2400" b="1"/>
            </a:p>
          </p:txBody>
        </p:sp>
      </p:grpSp>
      <p:grpSp>
        <p:nvGrpSpPr>
          <p:cNvPr id="10" name="PA-组合 56"/>
          <p:cNvGrpSpPr/>
          <p:nvPr>
            <p:custDataLst>
              <p:tags r:id="rId52"/>
            </p:custDataLst>
          </p:nvPr>
        </p:nvGrpSpPr>
        <p:grpSpPr bwMode="auto">
          <a:xfrm>
            <a:off x="7780338" y="3725864"/>
            <a:ext cx="563562" cy="719137"/>
            <a:chOff x="5239" y="2387"/>
            <a:chExt cx="317" cy="453"/>
          </a:xfrm>
        </p:grpSpPr>
        <p:sp>
          <p:nvSpPr>
            <p:cNvPr id="114" name="PA-矩形 57"/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5239" y="2387"/>
              <a:ext cx="317" cy="45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5" name="PA-AutoShape 58"/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5239" y="2441"/>
              <a:ext cx="317" cy="318"/>
            </a:xfrm>
            <a:prstGeom prst="flowChartDelay">
              <a:avLst/>
            </a:prstGeom>
            <a:solidFill>
              <a:srgbClr val="FFFFFF"/>
            </a:solidFill>
            <a:ln w="22225">
              <a:solidFill>
                <a:srgbClr val="005286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5" name="PA-椭圆 54"/>
          <p:cNvSpPr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6451600" y="4100513"/>
            <a:ext cx="76200" cy="76200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005286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56" name="PA-椭圆 55"/>
          <p:cNvSpPr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5907088" y="3913188"/>
            <a:ext cx="76200" cy="76200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005286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57" name="PA-椭圆 56"/>
          <p:cNvSpPr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4210050" y="4454525"/>
            <a:ext cx="76200" cy="76200"/>
          </a:xfrm>
          <a:prstGeom prst="ellipse">
            <a:avLst/>
          </a:prstGeom>
          <a:solidFill>
            <a:srgbClr val="005286"/>
          </a:solidFill>
          <a:ln w="9525" algn="ctr">
            <a:solidFill>
              <a:srgbClr val="00000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79" name="PA-圆角矩形 1"/>
          <p:cNvSpPr/>
          <p:nvPr>
            <p:custDataLst>
              <p:tags r:id="rId58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2" name="PA-文本框 5"/>
          <p:cNvSpPr txBox="1">
            <a:spLocks noChangeArrowheads="1"/>
          </p:cNvSpPr>
          <p:nvPr>
            <p:custDataLst>
              <p:tags r:id="rId59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6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0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 autoUpdateAnimBg="0"/>
      <p:bldP spid="81" grpId="0" autoUpdateAnimBg="0"/>
      <p:bldP spid="70694" grpId="0"/>
      <p:bldP spid="89" grpId="0"/>
      <p:bldP spid="91" grpId="0" animBg="1" autoUpdateAnimBg="0"/>
      <p:bldP spid="98" grpId="0" autoUpdateAnimBg="0"/>
      <p:bldP spid="55" grpId="0" animBg="1"/>
      <p:bldP spid="56" grpId="0" animBg="1"/>
      <p:bldP spid="5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-组合 7"/>
          <p:cNvGrpSpPr/>
          <p:nvPr>
            <p:custDataLst>
              <p:tags r:id="rId1"/>
            </p:custDataLst>
          </p:nvPr>
        </p:nvGrpSpPr>
        <p:grpSpPr bwMode="auto">
          <a:xfrm>
            <a:off x="4789487" y="516695"/>
            <a:ext cx="2921000" cy="5911850"/>
            <a:chOff x="2934" y="573"/>
            <a:chExt cx="1704" cy="3724"/>
          </a:xfrm>
          <a:noFill/>
        </p:grpSpPr>
        <p:sp>
          <p:nvSpPr>
            <p:cNvPr id="71694" name="PA-矩形 8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310" y="4105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695" name="PA-矩形 9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974" y="4105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696" name="PA-矩形 10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654" y="4105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697" name="PA-矩形 11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355" y="4105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2" name="PA-矩形 12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934" y="4105"/>
              <a:ext cx="421" cy="192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16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699" name="PA-矩形 13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310" y="3913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00" name="PA-矩形 14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974" y="3913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01" name="PA-矩形 15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654" y="3913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02" name="PA-矩形 16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355" y="3913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7" name="PA-矩形 17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34" y="3913"/>
              <a:ext cx="421" cy="192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15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704" name="PA-矩形 18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310" y="3721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05" name="PA-矩形 19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974" y="3721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06" name="PA-矩形 20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654" y="3721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07" name="PA-矩形 21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355" y="3721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2" name="PA-矩形 22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934" y="3721"/>
              <a:ext cx="421" cy="192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14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709" name="PA-矩形 23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4310" y="3529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10" name="PA-矩形 24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974" y="3529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11" name="PA-矩形 25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654" y="3529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12" name="PA-矩形 26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355" y="3529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7" name="PA-矩形 27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934" y="3529"/>
              <a:ext cx="421" cy="192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13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714" name="PA-矩形 28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310" y="3337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15" name="PA-矩形 29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3974" y="3337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16" name="PA-矩形 30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654" y="3337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17" name="PA-矩形 31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355" y="3337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2" name="PA-矩形 32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2934" y="3337"/>
              <a:ext cx="421" cy="192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12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719" name="PA-矩形 33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4310" y="3145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20" name="PA-矩形 34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974" y="3145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21" name="PA-矩形 35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654" y="3145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22" name="PA-矩形 36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355" y="3145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7" name="PA-矩形 37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934" y="3145"/>
              <a:ext cx="421" cy="192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11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724" name="PA-矩形 38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4310" y="2953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25" name="PA-矩形 39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3974" y="2953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26" name="PA-矩形 40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654" y="2953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27" name="PA-矩形 41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3355" y="2953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2" name="PA-矩形 42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934" y="2953"/>
              <a:ext cx="421" cy="192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10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729" name="PA-矩形 43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4310" y="2761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30" name="PA-矩形 44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3974" y="2761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31" name="PA-矩形 45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3654" y="2761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32" name="PA-矩形 46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3355" y="2761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33" name="PA-矩形 47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934" y="2761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9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34" name="PA-矩形 48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4310" y="2569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35" name="PA-矩形 49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974" y="2569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36" name="PA-矩形 50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3654" y="2569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37" name="PA-矩形 51"/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3355" y="2569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38" name="PA-矩形 52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2934" y="2569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8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39" name="PA-矩形 53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4310" y="2377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40" name="PA-矩形 54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3974" y="2377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41" name="PA-矩形 55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3654" y="2377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42" name="PA-矩形 56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3355" y="2377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43" name="PA-矩形 57"/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2934" y="2377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7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44" name="PA-矩形 58"/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4310" y="2185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45" name="PA-矩形 59"/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3974" y="2185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46" name="PA-矩形 60"/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3654" y="2185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47" name="PA-矩形 61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3355" y="2185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48" name="PA-矩形 62"/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2934" y="2185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49" name="PA-矩形 63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4310" y="1993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50" name="PA-矩形 64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3974" y="1993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51" name="PA-矩形 65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3654" y="1993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52" name="PA-矩形 66"/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3355" y="1993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53" name="PA-矩形 67"/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2934" y="1993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54" name="PA-矩形 68"/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4310" y="1801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55" name="PA-矩形 69"/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3974" y="1801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56" name="PA-矩形 70"/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3654" y="1801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57" name="PA-矩形 71"/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>
              <a:off x="3355" y="1801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58" name="PA-矩形 72"/>
            <p:cNvSpPr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2934" y="1801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59" name="PA-矩形 73"/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4310" y="1609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60" name="PA-矩形 74"/>
            <p:cNvSpPr>
              <a:spLocks noChangeArrowheads="1"/>
            </p:cNvSpPr>
            <p:nvPr>
              <p:custDataLst>
                <p:tags r:id="rId68"/>
              </p:custDataLst>
            </p:nvPr>
          </p:nvSpPr>
          <p:spPr bwMode="auto">
            <a:xfrm>
              <a:off x="3974" y="1609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61" name="PA-矩形 75"/>
            <p:cNvSpPr>
              <a:spLocks noChangeArrowheads="1"/>
            </p:cNvSpPr>
            <p:nvPr>
              <p:custDataLst>
                <p:tags r:id="rId69"/>
              </p:custDataLst>
            </p:nvPr>
          </p:nvSpPr>
          <p:spPr bwMode="auto">
            <a:xfrm>
              <a:off x="3654" y="1609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62" name="PA-矩形 76"/>
            <p:cNvSpPr>
              <a:spLocks noChangeArrowheads="1"/>
            </p:cNvSpPr>
            <p:nvPr>
              <p:custDataLst>
                <p:tags r:id="rId70"/>
              </p:custDataLst>
            </p:nvPr>
          </p:nvSpPr>
          <p:spPr bwMode="auto">
            <a:xfrm>
              <a:off x="3355" y="1609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63" name="PA-矩形 77"/>
            <p:cNvSpPr>
              <a:spLocks noChangeArrowheads="1"/>
            </p:cNvSpPr>
            <p:nvPr>
              <p:custDataLst>
                <p:tags r:id="rId71"/>
              </p:custDataLst>
            </p:nvPr>
          </p:nvSpPr>
          <p:spPr bwMode="auto">
            <a:xfrm>
              <a:off x="2934" y="1609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64" name="PA-矩形 78"/>
            <p:cNvSpPr>
              <a:spLocks noChangeArrowheads="1"/>
            </p:cNvSpPr>
            <p:nvPr>
              <p:custDataLst>
                <p:tags r:id="rId72"/>
              </p:custDataLst>
            </p:nvPr>
          </p:nvSpPr>
          <p:spPr bwMode="auto">
            <a:xfrm>
              <a:off x="4310" y="1417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65" name="PA-矩形 79"/>
            <p:cNvSpPr>
              <a:spLocks noChangeArrowheads="1"/>
            </p:cNvSpPr>
            <p:nvPr>
              <p:custDataLst>
                <p:tags r:id="rId73"/>
              </p:custDataLst>
            </p:nvPr>
          </p:nvSpPr>
          <p:spPr bwMode="auto">
            <a:xfrm>
              <a:off x="3974" y="1417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66" name="PA-矩形 80"/>
            <p:cNvSpPr>
              <a:spLocks noChangeArrowheads="1"/>
            </p:cNvSpPr>
            <p:nvPr>
              <p:custDataLst>
                <p:tags r:id="rId74"/>
              </p:custDataLst>
            </p:nvPr>
          </p:nvSpPr>
          <p:spPr bwMode="auto">
            <a:xfrm>
              <a:off x="3654" y="1417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67" name="PA-矩形 81"/>
            <p:cNvSpPr>
              <a:spLocks noChangeArrowheads="1"/>
            </p:cNvSpPr>
            <p:nvPr>
              <p:custDataLst>
                <p:tags r:id="rId75"/>
              </p:custDataLst>
            </p:nvPr>
          </p:nvSpPr>
          <p:spPr bwMode="auto">
            <a:xfrm>
              <a:off x="3355" y="1417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68" name="PA-矩形 82"/>
            <p:cNvSpPr>
              <a:spLocks noChangeArrowheads="1"/>
            </p:cNvSpPr>
            <p:nvPr>
              <p:custDataLst>
                <p:tags r:id="rId76"/>
              </p:custDataLst>
            </p:nvPr>
          </p:nvSpPr>
          <p:spPr bwMode="auto">
            <a:xfrm>
              <a:off x="2934" y="1417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69" name="PA-矩形 83"/>
            <p:cNvSpPr>
              <a:spLocks noChangeArrowheads="1"/>
            </p:cNvSpPr>
            <p:nvPr>
              <p:custDataLst>
                <p:tags r:id="rId77"/>
              </p:custDataLst>
            </p:nvPr>
          </p:nvSpPr>
          <p:spPr bwMode="auto">
            <a:xfrm>
              <a:off x="4310" y="1225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70" name="PA-矩形 84"/>
            <p:cNvSpPr>
              <a:spLocks noChangeArrowheads="1"/>
            </p:cNvSpPr>
            <p:nvPr>
              <p:custDataLst>
                <p:tags r:id="rId78"/>
              </p:custDataLst>
            </p:nvPr>
          </p:nvSpPr>
          <p:spPr bwMode="auto">
            <a:xfrm>
              <a:off x="3974" y="1225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71" name="PA-矩形 85"/>
            <p:cNvSpPr>
              <a:spLocks noChangeArrowheads="1"/>
            </p:cNvSpPr>
            <p:nvPr>
              <p:custDataLst>
                <p:tags r:id="rId79"/>
              </p:custDataLst>
            </p:nvPr>
          </p:nvSpPr>
          <p:spPr bwMode="auto">
            <a:xfrm>
              <a:off x="3654" y="1225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72" name="PA-矩形 86"/>
            <p:cNvSpPr>
              <a:spLocks noChangeArrowheads="1"/>
            </p:cNvSpPr>
            <p:nvPr>
              <p:custDataLst>
                <p:tags r:id="rId80"/>
              </p:custDataLst>
            </p:nvPr>
          </p:nvSpPr>
          <p:spPr bwMode="auto">
            <a:xfrm>
              <a:off x="3355" y="1225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73" name="PA-矩形 87"/>
            <p:cNvSpPr>
              <a:spLocks noChangeArrowheads="1"/>
            </p:cNvSpPr>
            <p:nvPr>
              <p:custDataLst>
                <p:tags r:id="rId81"/>
              </p:custDataLst>
            </p:nvPr>
          </p:nvSpPr>
          <p:spPr bwMode="auto">
            <a:xfrm>
              <a:off x="2934" y="1225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74" name="PA-矩形 88"/>
            <p:cNvSpPr>
              <a:spLocks noChangeArrowheads="1"/>
            </p:cNvSpPr>
            <p:nvPr>
              <p:custDataLst>
                <p:tags r:id="rId82"/>
              </p:custDataLst>
            </p:nvPr>
          </p:nvSpPr>
          <p:spPr bwMode="auto">
            <a:xfrm>
              <a:off x="4310" y="1033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75" name="PA-矩形 89"/>
            <p:cNvSpPr>
              <a:spLocks noChangeArrowheads="1"/>
            </p:cNvSpPr>
            <p:nvPr>
              <p:custDataLst>
                <p:tags r:id="rId83"/>
              </p:custDataLst>
            </p:nvPr>
          </p:nvSpPr>
          <p:spPr bwMode="auto">
            <a:xfrm>
              <a:off x="3974" y="1033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76" name="PA-矩形 90"/>
            <p:cNvSpPr>
              <a:spLocks noChangeArrowheads="1"/>
            </p:cNvSpPr>
            <p:nvPr>
              <p:custDataLst>
                <p:tags r:id="rId84"/>
              </p:custDataLst>
            </p:nvPr>
          </p:nvSpPr>
          <p:spPr bwMode="auto">
            <a:xfrm>
              <a:off x="3654" y="1033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77" name="PA-矩形 91"/>
            <p:cNvSpPr>
              <a:spLocks noChangeArrowheads="1"/>
            </p:cNvSpPr>
            <p:nvPr>
              <p:custDataLst>
                <p:tags r:id="rId85"/>
              </p:custDataLst>
            </p:nvPr>
          </p:nvSpPr>
          <p:spPr bwMode="auto">
            <a:xfrm>
              <a:off x="3355" y="1033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78" name="PA-矩形 92"/>
            <p:cNvSpPr>
              <a:spLocks noChangeArrowheads="1"/>
            </p:cNvSpPr>
            <p:nvPr>
              <p:custDataLst>
                <p:tags r:id="rId86"/>
              </p:custDataLst>
            </p:nvPr>
          </p:nvSpPr>
          <p:spPr bwMode="auto">
            <a:xfrm>
              <a:off x="2934" y="1033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3" name="PA-矩形 93"/>
            <p:cNvSpPr>
              <a:spLocks noChangeArrowheads="1"/>
            </p:cNvSpPr>
            <p:nvPr>
              <p:custDataLst>
                <p:tags r:id="rId87"/>
              </p:custDataLst>
            </p:nvPr>
          </p:nvSpPr>
          <p:spPr bwMode="auto">
            <a:xfrm>
              <a:off x="4310" y="803"/>
              <a:ext cx="328" cy="230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0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204" name="PA-矩形 94"/>
            <p:cNvSpPr>
              <a:spLocks noChangeArrowheads="1"/>
            </p:cNvSpPr>
            <p:nvPr>
              <p:custDataLst>
                <p:tags r:id="rId88"/>
              </p:custDataLst>
            </p:nvPr>
          </p:nvSpPr>
          <p:spPr bwMode="auto">
            <a:xfrm>
              <a:off x="3974" y="803"/>
              <a:ext cx="336" cy="230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1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205" name="PA-矩形 95"/>
            <p:cNvSpPr>
              <a:spLocks noChangeArrowheads="1"/>
            </p:cNvSpPr>
            <p:nvPr>
              <p:custDataLst>
                <p:tags r:id="rId89"/>
              </p:custDataLst>
            </p:nvPr>
          </p:nvSpPr>
          <p:spPr bwMode="auto">
            <a:xfrm>
              <a:off x="3654" y="803"/>
              <a:ext cx="320" cy="230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2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206" name="PA-矩形 96"/>
            <p:cNvSpPr>
              <a:spLocks noChangeArrowheads="1"/>
            </p:cNvSpPr>
            <p:nvPr>
              <p:custDataLst>
                <p:tags r:id="rId90"/>
              </p:custDataLst>
            </p:nvPr>
          </p:nvSpPr>
          <p:spPr bwMode="auto">
            <a:xfrm>
              <a:off x="3355" y="803"/>
              <a:ext cx="294" cy="230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3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207" name="PA-矩形 97"/>
            <p:cNvSpPr>
              <a:spLocks noChangeArrowheads="1"/>
            </p:cNvSpPr>
            <p:nvPr>
              <p:custDataLst>
                <p:tags r:id="rId91"/>
              </p:custDataLst>
            </p:nvPr>
          </p:nvSpPr>
          <p:spPr bwMode="auto">
            <a:xfrm>
              <a:off x="3355" y="573"/>
              <a:ext cx="1283" cy="230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zh-CN" altLang="en-US" sz="2400" b="1" kern="0" dirty="0">
                  <a:ln>
                    <a:solidFill>
                      <a:srgbClr val="005286"/>
                    </a:solidFill>
                  </a:ln>
                  <a:solidFill>
                    <a:srgbClr val="005286"/>
                  </a:solidFill>
                </a:rPr>
                <a:t>计 数 器 状 态</a:t>
              </a:r>
              <a:endPara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endParaRPr>
            </a:p>
          </p:txBody>
        </p:sp>
        <p:sp>
          <p:nvSpPr>
            <p:cNvPr id="208" name="PA-矩形 98"/>
            <p:cNvSpPr>
              <a:spLocks noChangeArrowheads="1"/>
            </p:cNvSpPr>
            <p:nvPr>
              <p:custDataLst>
                <p:tags r:id="rId92"/>
              </p:custDataLst>
            </p:nvPr>
          </p:nvSpPr>
          <p:spPr bwMode="auto">
            <a:xfrm>
              <a:off x="2934" y="573"/>
              <a:ext cx="421" cy="460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zh-CN" altLang="en-US" sz="2400" b="1" kern="0" dirty="0">
                  <a:ln>
                    <a:solidFill>
                      <a:srgbClr val="005286"/>
                    </a:solidFill>
                  </a:ln>
                  <a:solidFill>
                    <a:srgbClr val="005286"/>
                  </a:solidFill>
                </a:rPr>
                <a:t>计数顺序</a:t>
              </a:r>
              <a:endPara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endParaRPr>
            </a:p>
          </p:txBody>
        </p:sp>
        <p:sp>
          <p:nvSpPr>
            <p:cNvPr id="209" name="PA-Line 99"/>
            <p:cNvSpPr>
              <a:spLocks noChangeShapeType="1"/>
            </p:cNvSpPr>
            <p:nvPr>
              <p:custDataLst>
                <p:tags r:id="rId93"/>
              </p:custDataLst>
            </p:nvPr>
          </p:nvSpPr>
          <p:spPr bwMode="auto">
            <a:xfrm>
              <a:off x="2934" y="573"/>
              <a:ext cx="1704" cy="0"/>
            </a:xfrm>
            <a:prstGeom prst="line">
              <a:avLst/>
            </a:prstGeom>
            <a:grpFill/>
            <a:ln w="28575" cap="sq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0" name="PA-Line 100"/>
            <p:cNvSpPr>
              <a:spLocks noChangeShapeType="1"/>
            </p:cNvSpPr>
            <p:nvPr>
              <p:custDataLst>
                <p:tags r:id="rId94"/>
              </p:custDataLst>
            </p:nvPr>
          </p:nvSpPr>
          <p:spPr bwMode="auto">
            <a:xfrm>
              <a:off x="2934" y="1033"/>
              <a:ext cx="1704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1" name="PA-Line 101"/>
            <p:cNvSpPr>
              <a:spLocks noChangeShapeType="1"/>
            </p:cNvSpPr>
            <p:nvPr>
              <p:custDataLst>
                <p:tags r:id="rId95"/>
              </p:custDataLst>
            </p:nvPr>
          </p:nvSpPr>
          <p:spPr bwMode="auto">
            <a:xfrm>
              <a:off x="2934" y="4297"/>
              <a:ext cx="1704" cy="0"/>
            </a:xfrm>
            <a:prstGeom prst="line">
              <a:avLst/>
            </a:prstGeom>
            <a:grpFill/>
            <a:ln w="28575" cap="sq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2" name="PA-Line 102"/>
            <p:cNvSpPr>
              <a:spLocks noChangeShapeType="1"/>
            </p:cNvSpPr>
            <p:nvPr>
              <p:custDataLst>
                <p:tags r:id="rId96"/>
              </p:custDataLst>
            </p:nvPr>
          </p:nvSpPr>
          <p:spPr bwMode="auto">
            <a:xfrm>
              <a:off x="2934" y="573"/>
              <a:ext cx="0" cy="3724"/>
            </a:xfrm>
            <a:prstGeom prst="line">
              <a:avLst/>
            </a:prstGeom>
            <a:grpFill/>
            <a:ln w="28575" cap="sq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3" name="PA-Line 103"/>
            <p:cNvSpPr>
              <a:spLocks noChangeShapeType="1"/>
            </p:cNvSpPr>
            <p:nvPr>
              <p:custDataLst>
                <p:tags r:id="rId97"/>
              </p:custDataLst>
            </p:nvPr>
          </p:nvSpPr>
          <p:spPr bwMode="auto">
            <a:xfrm>
              <a:off x="3355" y="573"/>
              <a:ext cx="0" cy="3724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4" name="PA-Line 104"/>
            <p:cNvSpPr>
              <a:spLocks noChangeShapeType="1"/>
            </p:cNvSpPr>
            <p:nvPr>
              <p:custDataLst>
                <p:tags r:id="rId98"/>
              </p:custDataLst>
            </p:nvPr>
          </p:nvSpPr>
          <p:spPr bwMode="auto">
            <a:xfrm>
              <a:off x="4638" y="573"/>
              <a:ext cx="0" cy="3724"/>
            </a:xfrm>
            <a:prstGeom prst="line">
              <a:avLst/>
            </a:prstGeom>
            <a:grpFill/>
            <a:ln w="28575" cap="sq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5" name="PA-Line 105"/>
            <p:cNvSpPr>
              <a:spLocks noChangeShapeType="1"/>
            </p:cNvSpPr>
            <p:nvPr>
              <p:custDataLst>
                <p:tags r:id="rId99"/>
              </p:custDataLst>
            </p:nvPr>
          </p:nvSpPr>
          <p:spPr bwMode="auto">
            <a:xfrm>
              <a:off x="3355" y="803"/>
              <a:ext cx="1283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8" name="PA-矩形 108"/>
          <p:cNvSpPr>
            <a:spLocks noChangeArrowheads="1"/>
          </p:cNvSpPr>
          <p:nvPr>
            <p:custDataLst>
              <p:tags r:id="rId100"/>
            </p:custDataLst>
          </p:nvPr>
        </p:nvSpPr>
        <p:spPr bwMode="auto">
          <a:xfrm>
            <a:off x="5588308" y="1246945"/>
            <a:ext cx="2006292" cy="3029816"/>
          </a:xfrm>
          <a:prstGeom prst="rect">
            <a:avLst/>
          </a:prstGeom>
          <a:noFill/>
          <a:ln w="28575">
            <a:solidFill>
              <a:srgbClr val="005286"/>
            </a:solidFill>
            <a:miter lim="800000"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12" name="PA-矩形 2"/>
          <p:cNvSpPr txBox="1">
            <a:spLocks noChangeArrowheads="1"/>
          </p:cNvSpPr>
          <p:nvPr>
            <p:custDataLst>
              <p:tags r:id="rId101"/>
            </p:custDataLst>
          </p:nvPr>
        </p:nvSpPr>
        <p:spPr bwMode="auto">
          <a:xfrm>
            <a:off x="2209800" y="330200"/>
            <a:ext cx="77724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eaLnBrk="1" hangingPunct="1">
              <a:defRPr/>
            </a:pPr>
            <a:endParaRPr lang="zh-CN" altLang="en-US" sz="1400" kern="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/>
              <a:ea typeface="楷体_GB2312"/>
              <a:cs typeface="+mj-cs"/>
            </a:endParaRPr>
          </a:p>
        </p:txBody>
      </p:sp>
      <p:sp>
        <p:nvSpPr>
          <p:cNvPr id="113" name="PA-文本框 3"/>
          <p:cNvSpPr txBox="1">
            <a:spLocks noChangeArrowheads="1"/>
          </p:cNvSpPr>
          <p:nvPr>
            <p:custDataLst>
              <p:tags r:id="rId102"/>
            </p:custDataLst>
          </p:nvPr>
        </p:nvSpPr>
        <p:spPr bwMode="auto">
          <a:xfrm>
            <a:off x="1032435" y="2417374"/>
            <a:ext cx="3417642" cy="13795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）确定该十进制计数器所用的计数状态，并确定预置数。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4" name="PA-矩形 4"/>
          <p:cNvSpPr>
            <a:spLocks noChangeArrowheads="1"/>
          </p:cNvSpPr>
          <p:nvPr>
            <p:custDataLst>
              <p:tags r:id="rId103"/>
            </p:custDataLst>
          </p:nvPr>
        </p:nvSpPr>
        <p:spPr bwMode="auto">
          <a:xfrm>
            <a:off x="460934" y="2407849"/>
            <a:ext cx="1046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</a:rPr>
              <a:t>解：</a:t>
            </a:r>
            <a:endParaRPr kumimoji="1"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115" name="PA-文本框 5"/>
          <p:cNvSpPr txBox="1">
            <a:spLocks noChangeArrowheads="1"/>
          </p:cNvSpPr>
          <p:nvPr>
            <p:custDataLst>
              <p:tags r:id="rId104"/>
            </p:custDataLst>
          </p:nvPr>
        </p:nvSpPr>
        <p:spPr bwMode="auto">
          <a:xfrm>
            <a:off x="453789" y="1418636"/>
            <a:ext cx="4080111" cy="93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</a:rPr>
              <a:t>【</a:t>
            </a:r>
            <a:r>
              <a:rPr kumimoji="1" lang="zh-CN" altLang="en-US" sz="2400" b="1" dirty="0">
                <a:solidFill>
                  <a:srgbClr val="000000"/>
                </a:solidFill>
              </a:rPr>
              <a:t>例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】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利用 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74LS161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的同步置数功能构成十进制计数器。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6" name="PA-矩形 106"/>
          <p:cNvSpPr>
            <a:spLocks noChangeArrowheads="1"/>
          </p:cNvSpPr>
          <p:nvPr>
            <p:custDataLst>
              <p:tags r:id="rId105"/>
            </p:custDataLst>
          </p:nvPr>
        </p:nvSpPr>
        <p:spPr bwMode="auto">
          <a:xfrm>
            <a:off x="5647354" y="1838323"/>
            <a:ext cx="2006292" cy="3066221"/>
          </a:xfrm>
          <a:prstGeom prst="rect">
            <a:avLst/>
          </a:prstGeom>
          <a:noFill/>
          <a:ln w="28575">
            <a:solidFill>
              <a:srgbClr val="005286"/>
            </a:solidFill>
            <a:miter lim="800000"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217" name="PA-矩形 107"/>
          <p:cNvSpPr>
            <a:spLocks noChangeArrowheads="1"/>
          </p:cNvSpPr>
          <p:nvPr>
            <p:custDataLst>
              <p:tags r:id="rId106"/>
            </p:custDataLst>
          </p:nvPr>
        </p:nvSpPr>
        <p:spPr bwMode="auto">
          <a:xfrm>
            <a:off x="5529263" y="3075744"/>
            <a:ext cx="2006290" cy="3066185"/>
          </a:xfrm>
          <a:prstGeom prst="rect">
            <a:avLst/>
          </a:prstGeom>
          <a:noFill/>
          <a:ln w="28575">
            <a:solidFill>
              <a:srgbClr val="005286"/>
            </a:solidFill>
            <a:miter lim="800000"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219" name="PA-AutoShape 109"/>
          <p:cNvSpPr>
            <a:spLocks noChangeArrowheads="1"/>
          </p:cNvSpPr>
          <p:nvPr>
            <p:custDataLst>
              <p:tags r:id="rId107"/>
            </p:custDataLst>
          </p:nvPr>
        </p:nvSpPr>
        <p:spPr bwMode="auto">
          <a:xfrm>
            <a:off x="8083550" y="2891596"/>
            <a:ext cx="3756026" cy="739775"/>
          </a:xfrm>
          <a:prstGeom prst="wedgeRectCallout">
            <a:avLst>
              <a:gd name="adj1" fmla="val -55949"/>
              <a:gd name="adj2" fmla="val 30435"/>
            </a:avLst>
          </a:prstGeom>
          <a:solidFill>
            <a:srgbClr val="CCCCFF"/>
          </a:solidFill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kumimoji="1" lang="en-US" altLang="zh-CN" sz="2400" b="1" kern="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74LS161</a:t>
            </a:r>
            <a:r>
              <a:rPr kumimoji="1" lang="en-US" altLang="zh-CN" sz="2400" b="1" kern="0" baseline="-250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 </a:t>
            </a:r>
            <a:r>
              <a:rPr kumimoji="1" lang="zh-CN" altLang="en-US" sz="2400" b="1" kern="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为</a:t>
            </a:r>
            <a:r>
              <a:rPr kumimoji="1" lang="zh-CN" altLang="en-US" sz="2400" b="1" kern="0" baseline="-250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400" b="1" kern="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4 </a:t>
            </a:r>
            <a:r>
              <a:rPr kumimoji="1" lang="zh-CN" altLang="en-US" sz="2400" b="1" kern="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位二进制计数器，有</a:t>
            </a:r>
            <a:r>
              <a:rPr kumimoji="1" lang="zh-CN" altLang="en-US" sz="2400" b="1" kern="0" baseline="-250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400" b="1" kern="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16 </a:t>
            </a:r>
            <a:r>
              <a:rPr kumimoji="1" lang="zh-CN" altLang="en-US" sz="2400" b="1" kern="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个计数状态。</a:t>
            </a:r>
            <a:endParaRPr kumimoji="1" lang="zh-CN" altLang="en-US" sz="2400" b="1" kern="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20" name="PA-AutoShape 110"/>
          <p:cNvSpPr>
            <a:spLocks noChangeArrowheads="1"/>
          </p:cNvSpPr>
          <p:nvPr>
            <p:custDataLst>
              <p:tags r:id="rId108"/>
            </p:custDataLst>
          </p:nvPr>
        </p:nvSpPr>
        <p:spPr bwMode="auto">
          <a:xfrm>
            <a:off x="8069263" y="1880357"/>
            <a:ext cx="3770313" cy="769938"/>
          </a:xfrm>
          <a:prstGeom prst="wedgeRectCallout">
            <a:avLst>
              <a:gd name="adj1" fmla="val -57792"/>
              <a:gd name="adj2" fmla="val -109176"/>
            </a:avLst>
          </a:prstGeom>
          <a:solidFill>
            <a:srgbClr val="CCCC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通常选用从“</a:t>
            </a:r>
            <a:r>
              <a:rPr kumimoji="1" lang="en-US" altLang="zh-CN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0000”</a:t>
            </a:r>
            <a:r>
              <a:rPr kumimoji="1" lang="zh-CN" altLang="en-US" sz="2400" b="1" dirty="0">
                <a:solidFill>
                  <a:srgbClr val="000000"/>
                </a:solidFill>
                <a:latin typeface="+mn-lt"/>
                <a:sym typeface="宋体" panose="02010600030101010101" pitchFamily="2" charset="-122"/>
              </a:rPr>
              <a:t>开始计数的方式。</a:t>
            </a:r>
            <a:endParaRPr kumimoji="1" lang="zh-CN" altLang="en-US" sz="2400" b="1" dirty="0">
              <a:solidFill>
                <a:srgbClr val="000000"/>
              </a:solidFill>
              <a:latin typeface="+mn-lt"/>
              <a:sym typeface="宋体" panose="02010600030101010101" pitchFamily="2" charset="-122"/>
            </a:endParaRPr>
          </a:p>
        </p:txBody>
      </p:sp>
      <p:sp>
        <p:nvSpPr>
          <p:cNvPr id="221" name="PA-AutoShape 111"/>
          <p:cNvSpPr>
            <a:spLocks noChangeArrowheads="1"/>
          </p:cNvSpPr>
          <p:nvPr>
            <p:custDataLst>
              <p:tags r:id="rId109"/>
            </p:custDataLst>
          </p:nvPr>
        </p:nvSpPr>
        <p:spPr bwMode="auto">
          <a:xfrm>
            <a:off x="8034337" y="3985382"/>
            <a:ext cx="3805239" cy="782638"/>
          </a:xfrm>
          <a:prstGeom prst="wedgeRectCallout">
            <a:avLst>
              <a:gd name="adj1" fmla="val -56880"/>
              <a:gd name="adj2" fmla="val 8620"/>
            </a:avLst>
          </a:prstGeom>
          <a:solidFill>
            <a:srgbClr val="CCCCFF"/>
          </a:solidFill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>
              <a:spcBef>
                <a:spcPct val="20000"/>
              </a:spcBef>
              <a:defRPr/>
            </a:pPr>
            <a:r>
              <a:rPr kumimoji="1" lang="zh-CN" altLang="en-US" sz="2400" b="1" kern="0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利用其中任意十个连续的状态均可实现十进制计数。</a:t>
            </a:r>
            <a:endParaRPr kumimoji="1" lang="zh-CN" altLang="en-US" sz="2400" b="1" kern="0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7" name="PA-圆角矩形 1"/>
          <p:cNvSpPr/>
          <p:nvPr>
            <p:custDataLst>
              <p:tags r:id="rId110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8" name="PA-文本框 5"/>
          <p:cNvSpPr txBox="1">
            <a:spLocks noChangeArrowheads="1"/>
          </p:cNvSpPr>
          <p:nvPr>
            <p:custDataLst>
              <p:tags r:id="rId111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1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1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1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0"/>
                            </p:stCondLst>
                            <p:childTnLst>
                              <p:par>
                                <p:cTn id="4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/>
      <p:bldP spid="113" grpId="0"/>
      <p:bldP spid="114" grpId="0" autoUpdateAnimBg="0"/>
      <p:bldP spid="115" grpId="0" autoUpdateAnimBg="0"/>
      <p:bldP spid="216" grpId="0" animBg="1"/>
      <p:bldP spid="217" grpId="0" animBg="1"/>
      <p:bldP spid="219" grpId="0" animBg="1" autoUpdateAnimBg="0"/>
      <p:bldP spid="220" grpId="0" animBg="1" autoUpdateAnimBg="0"/>
      <p:bldP spid="221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A-AutoShap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96099" y="2821698"/>
            <a:ext cx="3865563" cy="784225"/>
          </a:xfrm>
          <a:prstGeom prst="wedgeRectCallout">
            <a:avLst>
              <a:gd name="adj1" fmla="val -64060"/>
              <a:gd name="adj2" fmla="val -23279"/>
            </a:avLst>
          </a:prstGeom>
          <a:solidFill>
            <a:srgbClr val="CCCCFF"/>
          </a:solidFill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>
              <a:spcBef>
                <a:spcPct val="20000"/>
              </a:spcBef>
              <a:defRPr/>
            </a:pPr>
            <a:r>
              <a:rPr kumimoji="1" lang="zh-CN" altLang="en-US" sz="2400" b="1" kern="0" dirty="0">
                <a:solidFill>
                  <a:srgbClr val="000000"/>
                </a:solidFill>
                <a:latin typeface="宋体" panose="02010600030101010101" pitchFamily="2" charset="-122"/>
              </a:rPr>
              <a:t>“</a:t>
            </a:r>
            <a:r>
              <a:rPr kumimoji="1" lang="en-US" altLang="zh-CN" sz="2400" b="1" kern="0" dirty="0">
                <a:solidFill>
                  <a:srgbClr val="000000"/>
                </a:solidFill>
              </a:rPr>
              <a:t>161</a:t>
            </a:r>
            <a:r>
              <a:rPr kumimoji="1" lang="en-US" altLang="zh-CN" sz="2400" b="1" kern="0" dirty="0">
                <a:solidFill>
                  <a:srgbClr val="000000"/>
                </a:solidFill>
                <a:latin typeface="宋体" panose="02010600030101010101" pitchFamily="2" charset="-122"/>
              </a:rPr>
              <a:t>”</a:t>
            </a:r>
            <a:r>
              <a:rPr kumimoji="1" lang="zh-CN" altLang="en-US" sz="2400" b="1" kern="0" dirty="0">
                <a:solidFill>
                  <a:srgbClr val="000000"/>
                </a:solidFill>
              </a:rPr>
              <a:t>是同步置数，应根据 </a:t>
            </a:r>
            <a:r>
              <a:rPr kumimoji="1" lang="en-US" altLang="zh-CN" sz="2400" b="1" i="1" kern="0" dirty="0">
                <a:solidFill>
                  <a:srgbClr val="000000"/>
                </a:solidFill>
              </a:rPr>
              <a:t>S</a:t>
            </a:r>
            <a:r>
              <a:rPr kumimoji="1" lang="en-US" altLang="zh-CN" sz="2400" b="1" i="1" kern="0" baseline="-25000" dirty="0">
                <a:solidFill>
                  <a:srgbClr val="000000"/>
                </a:solidFill>
              </a:rPr>
              <a:t>N</a:t>
            </a:r>
            <a:r>
              <a:rPr kumimoji="1" lang="en-US" altLang="zh-CN" sz="2400" b="1" kern="0" baseline="-25000" dirty="0">
                <a:solidFill>
                  <a:srgbClr val="000000"/>
                </a:solidFill>
                <a:latin typeface="宋体" panose="02010600030101010101" pitchFamily="2" charset="-122"/>
              </a:rPr>
              <a:t>-</a:t>
            </a:r>
            <a:r>
              <a:rPr kumimoji="1" lang="en-US" altLang="zh-CN" sz="2400" b="1" kern="0" baseline="-25000" dirty="0">
                <a:solidFill>
                  <a:srgbClr val="000000"/>
                </a:solidFill>
              </a:rPr>
              <a:t>1</a:t>
            </a:r>
            <a:r>
              <a:rPr kumimoji="1" lang="en-US" altLang="zh-CN" sz="2400" b="1" kern="0" dirty="0">
                <a:solidFill>
                  <a:srgbClr val="000000"/>
                </a:solidFill>
              </a:rPr>
              <a:t> </a:t>
            </a:r>
            <a:r>
              <a:rPr kumimoji="1" lang="zh-CN" altLang="en-US" sz="2400" b="1" kern="0" dirty="0">
                <a:solidFill>
                  <a:srgbClr val="000000"/>
                </a:solidFill>
              </a:rPr>
              <a:t>求置数信号。</a:t>
            </a:r>
            <a:endParaRPr kumimoji="1" lang="zh-CN" altLang="en-US" sz="2400" b="1" kern="0" dirty="0">
              <a:solidFill>
                <a:srgbClr val="000000"/>
              </a:solidFill>
            </a:endParaRPr>
          </a:p>
        </p:txBody>
      </p:sp>
      <p:sp>
        <p:nvSpPr>
          <p:cNvPr id="61" name="PA-文本框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49653" y="2756611"/>
            <a:ext cx="3938588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 1001</a:t>
            </a:r>
            <a:r>
              <a:rPr lang="zh-CN" altLang="en-US" dirty="0"/>
              <a:t>作为置数代码 </a:t>
            </a:r>
            <a:endParaRPr lang="zh-CN" altLang="en-US" dirty="0"/>
          </a:p>
        </p:txBody>
      </p:sp>
      <p:sp>
        <p:nvSpPr>
          <p:cNvPr id="62" name="PA-文本框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21054" y="2286000"/>
            <a:ext cx="105021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选择计数状态为 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0000 ~ 1001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，因此取置数输入数据为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= 0000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" name="PA-文本框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49653" y="3264611"/>
            <a:ext cx="314642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）反馈置数函数  </a:t>
            </a:r>
            <a:endParaRPr lang="zh-CN" altLang="en-US" dirty="0"/>
          </a:p>
        </p:txBody>
      </p:sp>
      <p:sp>
        <p:nvSpPr>
          <p:cNvPr id="64" name="PA-文本框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349653" y="4264511"/>
            <a:ext cx="2297787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）画连线图  </a:t>
            </a:r>
            <a:endParaRPr lang="zh-CN" altLang="en-US" dirty="0"/>
          </a:p>
        </p:txBody>
      </p:sp>
      <p:sp>
        <p:nvSpPr>
          <p:cNvPr id="67" name="PA-文本框 5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3679" y="1404838"/>
            <a:ext cx="8593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</a:rPr>
              <a:t>【</a:t>
            </a:r>
            <a:r>
              <a:rPr kumimoji="1" lang="zh-CN" altLang="en-US" sz="2400" b="1" dirty="0">
                <a:solidFill>
                  <a:srgbClr val="000000"/>
                </a:solidFill>
              </a:rPr>
              <a:t>例</a:t>
            </a:r>
            <a:r>
              <a:rPr kumimoji="1" lang="en-US" altLang="zh-CN" sz="2400" b="1" dirty="0">
                <a:solidFill>
                  <a:srgbClr val="000000"/>
                </a:solidFill>
              </a:rPr>
              <a:t>】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利用 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74LS161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的同步置数功能构成十进制计数器。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9" name="PA-文本框 5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81391" y="1828800"/>
            <a:ext cx="80137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）确定该十进制计数器所用的计数状态，并确定预置数。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" name="PA-矩形 5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00367" y="1819275"/>
            <a:ext cx="1236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</a:rPr>
              <a:t>解：</a:t>
            </a:r>
            <a:endParaRPr kumimoji="1" lang="zh-CN" altLang="en-US" sz="2400" b="1">
              <a:solidFill>
                <a:srgbClr val="000000"/>
              </a:solidFill>
            </a:endParaRPr>
          </a:p>
        </p:txBody>
      </p:sp>
      <p:graphicFrame>
        <p:nvGraphicFramePr>
          <p:cNvPr id="110596" name="PA-Object 4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2600745" y="3711614"/>
          <a:ext cx="1801606" cy="552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10" imgW="825500" imgH="254000" progId="Equation.DSMT4">
                  <p:embed/>
                </p:oleObj>
              </mc:Choice>
              <mc:Fallback>
                <p:oleObj name="Equation" r:id="rId10" imgW="825500" imgH="254000" progId="Equation.DSMT4">
                  <p:embed/>
                  <p:pic>
                    <p:nvPicPr>
                      <p:cNvPr id="0" name="PA-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0745" y="3711614"/>
                        <a:ext cx="1801606" cy="5528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PA-圆角矩形 1"/>
          <p:cNvSpPr/>
          <p:nvPr>
            <p:custDataLst>
              <p:tags r:id="rId12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PA-文本框 5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0" name="图片 79"/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723" t="3925" r="2214" b="6576"/>
          <a:stretch>
            <a:fillRect/>
          </a:stretch>
        </p:blipFill>
        <p:spPr>
          <a:xfrm>
            <a:off x="5726949" y="3663755"/>
            <a:ext cx="4465162" cy="2902733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 autoUpdateAnimBg="0"/>
      <p:bldP spid="61" grpId="0" animBg="1" autoUpdateAnimBg="0"/>
      <p:bldP spid="62" grpId="0" autoUpdateAnimBg="0"/>
      <p:bldP spid="63" grpId="0" animBg="1" autoUpdateAnimBg="0"/>
      <p:bldP spid="64" grpId="0" animBg="1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PA-文本框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08743" y="2754005"/>
            <a:ext cx="9125857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	74LS160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：十进制，其余同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74LS161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	74LS163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：同步清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，其余同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74LS161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	74LS191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：可逆、异步加载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	74LS193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：可逆、异步清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endParaRPr lang="zh-CN" altLang="en-US" sz="2400" dirty="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82948" name="PA-图片 84" descr="74160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493" y="3106057"/>
            <a:ext cx="316865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A-圆角矩形 1"/>
          <p:cNvSpPr/>
          <p:nvPr>
            <p:custDataLst>
              <p:tags r:id="rId4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PA-文本框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08743" y="2226839"/>
            <a:ext cx="2502860" cy="461665"/>
          </a:xfrm>
          <a:prstGeom prst="rect">
            <a:avLst/>
          </a:prstGeom>
          <a:ln w="28575">
            <a:solidFill>
              <a:srgbClr val="005286"/>
            </a:solidFill>
          </a:ln>
        </p:spPr>
        <p:txBody>
          <a:bodyPr wrap="square"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其它常用计数器：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PA-文本框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26939" y="1508601"/>
            <a:ext cx="38362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专用集成计数器应用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" dur="80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" dur="80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80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/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80"/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80"/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0" dur="80"/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1" dur="80"/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80"/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1"/>
                            </p:stCondLst>
                            <p:childTnLst>
                              <p:par>
                                <p:cTn id="2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29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29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7" name="PA-Object 5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4442477" y="2935657"/>
          <a:ext cx="421005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2" imgW="1371600" imgH="203200" progId="Equation.DSMT4">
                  <p:embed/>
                </p:oleObj>
              </mc:Choice>
              <mc:Fallback>
                <p:oleObj name="Equation" r:id="rId2" imgW="1371600" imgH="203200" progId="Equation.DSMT4">
                  <p:embed/>
                  <p:pic>
                    <p:nvPicPr>
                      <p:cNvPr id="0" name="PA-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2477" y="2935657"/>
                        <a:ext cx="4210050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A-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4470881"/>
            <a:ext cx="4540053" cy="2135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A-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710" y="4430153"/>
            <a:ext cx="4733539" cy="2216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PA-Object 5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4442477" y="3835880"/>
          <a:ext cx="475615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Equation" r:id="rId9" imgW="1548765" imgH="203200" progId="Equation.DSMT4">
                  <p:embed/>
                </p:oleObj>
              </mc:Choice>
              <mc:Fallback>
                <p:oleObj name="Equation" r:id="rId9" imgW="1548765" imgH="203200" progId="Equation.DSMT4">
                  <p:embed/>
                  <p:pic>
                    <p:nvPicPr>
                      <p:cNvPr id="0" name="PA-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2477" y="3835880"/>
                        <a:ext cx="4756150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A-矩形 9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1" name="PA-矩形 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" name="PA-矩形 7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524000" y="-184150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5C5C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3" name="PA-矩形 9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524000" y="-184150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5C5C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4" name="PA-圆角矩形 1"/>
          <p:cNvSpPr/>
          <p:nvPr>
            <p:custDataLst>
              <p:tags r:id="rId15"/>
            </p:custDataLst>
          </p:nvPr>
        </p:nvSpPr>
        <p:spPr>
          <a:xfrm>
            <a:off x="-348343" y="516695"/>
            <a:ext cx="5351858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PA-文本框 5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时序逻辑电路的特点与功能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PA-文本框 5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26939" y="1517922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时序电路的分类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PA-矩形 2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976792" y="2136882"/>
            <a:ext cx="49664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indent="4000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indent="2667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</a:t>
            </a:r>
            <a:r>
              <a:rPr lang="zh-CN" altLang="en-US" sz="2000" b="1" dirty="0"/>
              <a:t>按电路输出对输入的依赖关系分类</a:t>
            </a:r>
            <a:endParaRPr lang="zh-CN" altLang="en-US" sz="2000" dirty="0"/>
          </a:p>
        </p:txBody>
      </p:sp>
      <p:sp>
        <p:nvSpPr>
          <p:cNvPr id="18" name="PA-AutoShape 32"/>
          <p:cNvSpPr/>
          <p:nvPr>
            <p:custDataLst>
              <p:tags r:id="rId19"/>
            </p:custDataLst>
          </p:nvPr>
        </p:nvSpPr>
        <p:spPr bwMode="auto">
          <a:xfrm>
            <a:off x="2360444" y="3112683"/>
            <a:ext cx="357561" cy="935335"/>
          </a:xfrm>
          <a:prstGeom prst="leftBrace">
            <a:avLst>
              <a:gd name="adj1" fmla="val 29412"/>
              <a:gd name="adj2" fmla="val 50000"/>
            </a:avLst>
          </a:prstGeom>
          <a:noFill/>
          <a:ln w="190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1800" b="1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9" name="PA-文本框 33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2517223" y="2871576"/>
            <a:ext cx="1768475" cy="461665"/>
          </a:xfrm>
          <a:prstGeom prst="rect">
            <a:avLst/>
          </a:prstGeom>
          <a:noFill/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lang="en-US" altLang="zh-CN" sz="24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n-lt"/>
                <a:ea typeface="+mn-ea"/>
              </a:rPr>
              <a:t>Mealy</a:t>
            </a:r>
            <a:r>
              <a:rPr lang="zh-CN" altLang="en-US" sz="24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n-lt"/>
                <a:ea typeface="+mn-ea"/>
              </a:rPr>
              <a:t>型</a:t>
            </a:r>
            <a:endParaRPr lang="zh-CN" altLang="en-US" sz="24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20" name="PA-文本框 34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2463184" y="3806911"/>
            <a:ext cx="1828800" cy="461665"/>
          </a:xfrm>
          <a:prstGeom prst="rect">
            <a:avLst/>
          </a:prstGeom>
          <a:noFill/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lang="en-US" altLang="zh-CN" sz="24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n-lt"/>
                <a:ea typeface="+mn-ea"/>
              </a:rPr>
              <a:t>Moore</a:t>
            </a:r>
            <a:r>
              <a:rPr lang="zh-CN" altLang="en-US" sz="24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n-lt"/>
                <a:ea typeface="+mn-ea"/>
              </a:rPr>
              <a:t>型</a:t>
            </a:r>
            <a:endParaRPr lang="zh-CN" altLang="en-US" sz="24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 autoUpdateAnimBg="0"/>
      <p:bldP spid="19" grpId="0"/>
      <p:bldP spid="2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A-文本框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26939" y="1508601"/>
            <a:ext cx="38362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专用集成计数器应用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9" name="PA-文本框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22828" y="2135187"/>
            <a:ext cx="66744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800" b="1" dirty="0"/>
              <a:t>【</a:t>
            </a:r>
            <a:r>
              <a:rPr kumimoji="1" lang="zh-CN" altLang="en-US" sz="2800" b="1" dirty="0"/>
              <a:t>例</a:t>
            </a:r>
            <a:r>
              <a:rPr kumimoji="1" lang="en-US" altLang="zh-CN" sz="2800" b="1" dirty="0"/>
              <a:t>】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试用 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74LS160 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构成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七进制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计数器。</a:t>
            </a:r>
            <a:endParaRPr kumimoji="1"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84995" name="PA-矩形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78630" y="2745853"/>
            <a:ext cx="1136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</a:rPr>
              <a:t>解：</a:t>
            </a:r>
            <a:endParaRPr kumimoji="1"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84996" name="PA-文本框 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34256" y="3308802"/>
            <a:ext cx="5602287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①  </a:t>
            </a:r>
            <a:r>
              <a:rPr lang="zh-CN" altLang="en-US" dirty="0"/>
              <a:t>用 </a:t>
            </a:r>
            <a:r>
              <a:rPr lang="en-US" altLang="zh-CN" dirty="0"/>
              <a:t>0111</a:t>
            </a:r>
            <a:r>
              <a:rPr lang="zh-CN" altLang="en-US" dirty="0"/>
              <a:t>作为清</a:t>
            </a:r>
            <a:r>
              <a:rPr lang="en-US" altLang="zh-CN" dirty="0"/>
              <a:t>0</a:t>
            </a:r>
            <a:r>
              <a:rPr lang="zh-CN" altLang="en-US" dirty="0"/>
              <a:t>代码</a:t>
            </a:r>
            <a:endParaRPr lang="zh-CN" altLang="en-US" dirty="0"/>
          </a:p>
        </p:txBody>
      </p:sp>
      <p:sp>
        <p:nvSpPr>
          <p:cNvPr id="84997" name="PA-文本框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46955" y="3829501"/>
            <a:ext cx="334645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②  </a:t>
            </a:r>
            <a:r>
              <a:rPr lang="zh-CN" altLang="en-US" dirty="0"/>
              <a:t>反馈清</a:t>
            </a:r>
            <a:r>
              <a:rPr lang="en-US" altLang="zh-CN" dirty="0"/>
              <a:t>0</a:t>
            </a:r>
            <a:r>
              <a:rPr lang="zh-CN" altLang="en-US" dirty="0"/>
              <a:t>函数</a:t>
            </a:r>
            <a:endParaRPr lang="zh-CN" altLang="en-US" dirty="0"/>
          </a:p>
        </p:txBody>
      </p:sp>
      <p:sp>
        <p:nvSpPr>
          <p:cNvPr id="84998" name="PA-文本框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46955" y="4350201"/>
            <a:ext cx="2017712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③  </a:t>
            </a:r>
            <a:r>
              <a:rPr lang="zh-CN" altLang="en-US" dirty="0"/>
              <a:t>画电路图</a:t>
            </a:r>
            <a:endParaRPr lang="zh-CN" altLang="en-US" dirty="0"/>
          </a:p>
        </p:txBody>
      </p:sp>
      <p:sp>
        <p:nvSpPr>
          <p:cNvPr id="84999" name="PA-文本框 1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46955" y="2775401"/>
            <a:ext cx="52705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方法之一：利用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异步清零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功能实现。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" name="PA-圆角矩形 1"/>
          <p:cNvSpPr/>
          <p:nvPr>
            <p:custDataLst>
              <p:tags r:id="rId8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3" name="PA-文本框 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612192" y="2906275"/>
            <a:ext cx="5057670" cy="2887851"/>
            <a:chOff x="6699741" y="2133184"/>
            <a:chExt cx="5057670" cy="2887851"/>
          </a:xfrm>
        </p:grpSpPr>
        <p:pic>
          <p:nvPicPr>
            <p:cNvPr id="66" name="图片 65"/>
            <p:cNvPicPr>
              <a:picLocks noChangeAspect="1"/>
            </p:cNvPicPr>
            <p:nvPr/>
          </p:nvPicPr>
          <p:blipFill rotWithShape="1">
            <a:blip r:embed="rId10"/>
            <a:srcRect l="3090" t="3185" r="2745" b="3450"/>
            <a:stretch>
              <a:fillRect/>
            </a:stretch>
          </p:blipFill>
          <p:spPr>
            <a:xfrm>
              <a:off x="6699741" y="2135187"/>
              <a:ext cx="5057670" cy="2885848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10910955" y="2133184"/>
              <a:ext cx="655231" cy="697564"/>
              <a:chOff x="10910955" y="2133184"/>
              <a:chExt cx="655231" cy="697564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10910955" y="2133184"/>
                <a:ext cx="655231" cy="697564"/>
                <a:chOff x="10910955" y="2133184"/>
                <a:chExt cx="655231" cy="69756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10910955" y="2133184"/>
                  <a:ext cx="655231" cy="697564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PA-AutoShape 57"/>
                <p:cNvSpPr>
                  <a:spLocks noChangeArrowheads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10927024" y="2241028"/>
                  <a:ext cx="503237" cy="504825"/>
                </a:xfrm>
                <a:prstGeom prst="flowChartDelay">
                  <a:avLst/>
                </a:prstGeom>
                <a:solidFill>
                  <a:srgbClr val="FFFFFF"/>
                </a:solidFill>
                <a:ln w="22225">
                  <a:solidFill>
                    <a:srgbClr val="FF00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3" name="PA-椭圆 34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 flipH="1">
                <a:off x="11415163" y="2404577"/>
                <a:ext cx="129194" cy="184645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9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4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4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49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49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4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4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49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utoUpdateAnimBg="0"/>
      <p:bldP spid="84995" grpId="0"/>
      <p:bldP spid="84996" grpId="0"/>
      <p:bldP spid="84997" grpId="0"/>
      <p:bldP spid="84998" grpId="0"/>
      <p:bldP spid="8499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-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46969" y="1558171"/>
            <a:ext cx="6361113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方法之二：利用同步置数功能实现。</a:t>
            </a:r>
            <a:endParaRPr lang="zh-CN" altLang="en-US" dirty="0"/>
          </a:p>
        </p:txBody>
      </p:sp>
      <p:sp>
        <p:nvSpPr>
          <p:cNvPr id="86019" name="PA-文本框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57422" y="3241143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①  </a:t>
            </a:r>
            <a:r>
              <a:rPr lang="zh-CN" altLang="en-US" dirty="0"/>
              <a:t>用</a:t>
            </a:r>
            <a:r>
              <a:rPr lang="en-US" altLang="zh-CN" dirty="0"/>
              <a:t>0110</a:t>
            </a:r>
            <a:r>
              <a:rPr lang="zh-CN" altLang="en-US" dirty="0"/>
              <a:t>作预置数</a:t>
            </a:r>
            <a:endParaRPr lang="zh-CN" altLang="en-US" dirty="0"/>
          </a:p>
        </p:txBody>
      </p:sp>
      <p:sp>
        <p:nvSpPr>
          <p:cNvPr id="86020" name="PA-文本框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57422" y="3799942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②  </a:t>
            </a:r>
            <a:r>
              <a:rPr lang="zh-CN" altLang="en-US" dirty="0"/>
              <a:t>反馈置数函数</a:t>
            </a:r>
            <a:endParaRPr lang="zh-CN" altLang="en-US" dirty="0"/>
          </a:p>
        </p:txBody>
      </p:sp>
      <p:sp>
        <p:nvSpPr>
          <p:cNvPr id="86021" name="PA-文本框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57423" y="4358742"/>
            <a:ext cx="188912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③  </a:t>
            </a:r>
            <a:r>
              <a:rPr lang="zh-CN" altLang="en-US" dirty="0"/>
              <a:t>画电路图</a:t>
            </a:r>
            <a:endParaRPr lang="zh-CN" altLang="en-US" dirty="0"/>
          </a:p>
        </p:txBody>
      </p:sp>
      <p:sp>
        <p:nvSpPr>
          <p:cNvPr id="86022" name="PA-文本框 4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51060" y="2058234"/>
            <a:ext cx="7878762" cy="120032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方案 </a:t>
            </a:r>
            <a:r>
              <a:rPr lang="en-US" altLang="zh-CN" dirty="0"/>
              <a:t>1</a:t>
            </a:r>
            <a:r>
              <a:rPr lang="zh-CN" altLang="en-US" dirty="0"/>
              <a:t>：设计数器从 </a:t>
            </a:r>
            <a:r>
              <a:rPr lang="en-US" altLang="zh-CN" dirty="0"/>
              <a:t>Q</a:t>
            </a:r>
            <a:r>
              <a:rPr lang="en-US" altLang="zh-CN" baseline="-25000" dirty="0"/>
              <a:t>3</a:t>
            </a:r>
            <a:r>
              <a:rPr lang="en-US" altLang="zh-CN" dirty="0"/>
              <a:t>Q</a:t>
            </a:r>
            <a:r>
              <a:rPr lang="en-US" altLang="zh-CN" baseline="-25000" dirty="0"/>
              <a:t>2</a:t>
            </a:r>
            <a:r>
              <a:rPr lang="en-US" altLang="zh-CN" dirty="0"/>
              <a:t>Q</a:t>
            </a:r>
            <a:r>
              <a:rPr lang="en-US" altLang="zh-CN" baseline="-25000" dirty="0"/>
              <a:t>1</a:t>
            </a:r>
            <a:r>
              <a:rPr lang="en-US" altLang="zh-CN" dirty="0"/>
              <a:t>Q</a:t>
            </a:r>
            <a:r>
              <a:rPr lang="en-US" altLang="zh-CN" baseline="-25000" dirty="0"/>
              <a:t>0</a:t>
            </a:r>
            <a:r>
              <a:rPr lang="en-US" altLang="zh-CN" dirty="0"/>
              <a:t> = 0000 </a:t>
            </a:r>
            <a:r>
              <a:rPr lang="zh-CN" altLang="en-US" dirty="0"/>
              <a:t>状态开始计数，</a:t>
            </a:r>
            <a:br>
              <a:rPr lang="zh-CN" altLang="en-US" dirty="0"/>
            </a:br>
            <a:r>
              <a:rPr lang="zh-CN" altLang="en-US" dirty="0"/>
              <a:t>               因此，取 </a:t>
            </a:r>
            <a:r>
              <a:rPr lang="en-US" altLang="zh-CN" dirty="0"/>
              <a:t>D</a:t>
            </a:r>
            <a:r>
              <a:rPr lang="en-US" altLang="zh-CN" baseline="-25000" dirty="0"/>
              <a:t>3</a:t>
            </a:r>
            <a:r>
              <a:rPr lang="en-US" altLang="zh-CN" dirty="0"/>
              <a:t>D</a:t>
            </a:r>
            <a:r>
              <a:rPr lang="en-US" altLang="zh-CN" baseline="-25000" dirty="0"/>
              <a:t>2</a:t>
            </a:r>
            <a:r>
              <a:rPr lang="en-US" altLang="zh-CN" dirty="0"/>
              <a:t>D</a:t>
            </a:r>
            <a:r>
              <a:rPr lang="en-US" altLang="zh-CN" baseline="-25000" dirty="0"/>
              <a:t>1</a:t>
            </a:r>
            <a:r>
              <a:rPr lang="en-US" altLang="zh-CN" dirty="0"/>
              <a:t>D</a:t>
            </a:r>
            <a:r>
              <a:rPr lang="en-US" altLang="zh-CN" baseline="-25000" dirty="0"/>
              <a:t>0</a:t>
            </a:r>
            <a:r>
              <a:rPr lang="en-US" altLang="zh-CN" dirty="0"/>
              <a:t> = 0000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3757736" y="3808864"/>
            <a:ext cx="3241675" cy="457200"/>
            <a:chOff x="3757736" y="3808864"/>
            <a:chExt cx="3241675" cy="457200"/>
          </a:xfrm>
        </p:grpSpPr>
        <p:sp>
          <p:nvSpPr>
            <p:cNvPr id="107" name="PA-文本框 58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757736" y="3808864"/>
              <a:ext cx="3241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LDN 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kumimoji="1"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2  </a:t>
              </a:r>
              <a:r>
                <a:rPr kumimoji="1"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58" name="PA-直接连接符 57"/>
            <p:cNvCxnSpPr>
              <a:cxnSpLocks noChangeShapeType="1"/>
            </p:cNvCxnSpPr>
            <p:nvPr>
              <p:custDataLst>
                <p:tags r:id="rId7"/>
              </p:custDataLst>
            </p:nvPr>
          </p:nvCxnSpPr>
          <p:spPr bwMode="auto">
            <a:xfrm>
              <a:off x="4838822" y="3861169"/>
              <a:ext cx="685800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8" name="PA-矩形 54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029700" y="4999294"/>
            <a:ext cx="901700" cy="2301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  <a:effectLst/>
        </p:spPr>
        <p:txBody>
          <a:bodyPr anchor="ctr"/>
          <a:lstStyle/>
          <a:p>
            <a:pPr>
              <a:defRPr/>
            </a:pPr>
            <a:endParaRPr lang="zh-CN" altLang="en-US" kern="0">
              <a:solidFill>
                <a:srgbClr val="00000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770867" y="2648205"/>
            <a:ext cx="4313237" cy="2581276"/>
            <a:chOff x="6777039" y="2791080"/>
            <a:chExt cx="4313237" cy="2581276"/>
          </a:xfrm>
        </p:grpSpPr>
        <p:graphicFrame>
          <p:nvGraphicFramePr>
            <p:cNvPr id="86025" name="PA-Object 7"/>
            <p:cNvGraphicFramePr>
              <a:graphicFrameLocks noChangeAspect="1"/>
            </p:cNvGraphicFramePr>
            <p:nvPr>
              <p:custDataLst>
                <p:tags r:id="rId9"/>
              </p:custDataLst>
            </p:nvPr>
          </p:nvGraphicFramePr>
          <p:xfrm>
            <a:off x="7289801" y="2876806"/>
            <a:ext cx="3800475" cy="2295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" name="BMP 图像" r:id="rId10" imgW="3800475" imgH="2295525" progId="Paint.Picture">
                    <p:embed/>
                  </p:oleObj>
                </mc:Choice>
                <mc:Fallback>
                  <p:oleObj name="BMP 图像" r:id="rId10" imgW="3800475" imgH="2295525" progId="Paint.Picture">
                    <p:embed/>
                    <p:pic>
                      <p:nvPicPr>
                        <p:cNvPr id="0" name="PA-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89801" y="2876806"/>
                          <a:ext cx="3800475" cy="2295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6026" name="PA-矩形 13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8556626" y="3800730"/>
              <a:ext cx="11461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74LS160</a:t>
              </a:r>
              <a:endPara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6027" name="PA-矩形 14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8380413" y="3254630"/>
              <a:ext cx="34131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kumimoji="1"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028" name="PA-矩形 15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8926513" y="3254630"/>
              <a:ext cx="34131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029" name="PA-矩形 16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9447213" y="3254630"/>
              <a:ext cx="34131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kumimoji="1"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030" name="PA-矩形 17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9993313" y="3254630"/>
              <a:ext cx="34131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kumimoji="1"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031" name="PA-矩形 18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082213" y="3800730"/>
              <a:ext cx="46196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CO</a:t>
              </a:r>
              <a:endPara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032" name="PA-矩形 19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8939214" y="4283330"/>
              <a:ext cx="32543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r>
                <a:rPr kumimoji="1"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033" name="PA-矩形 20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7758113" y="3305430"/>
              <a:ext cx="63341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ENT</a:t>
              </a:r>
              <a:endPara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034" name="PA-矩形 21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7770813" y="3673730"/>
              <a:ext cx="6159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ENP</a:t>
              </a:r>
              <a:endPara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035" name="PA-矩形 22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7769226" y="4296030"/>
              <a:ext cx="6508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CLR</a:t>
              </a:r>
              <a:endPara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036" name="PA-矩形 23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8443914" y="4296030"/>
              <a:ext cx="4286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kumimoji="1"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LD</a:t>
              </a:r>
              <a:endParaRPr kumimoji="1" lang="en-US" altLang="zh-CN" sz="2400" b="1" baseline="-25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037" name="PA-矩形 24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9294814" y="4283330"/>
              <a:ext cx="32543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038" name="PA-矩形 25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9650414" y="4283330"/>
              <a:ext cx="32543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039" name="PA-矩形 26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9993314" y="4283330"/>
              <a:ext cx="32543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040" name="PA-矩形 27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6777039" y="4092830"/>
              <a:ext cx="54133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kumimoji="1" lang="en-US" altLang="zh-CN" sz="24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CP</a:t>
              </a:r>
              <a:endPara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042" name="PA-矩形 29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6965951" y="3262568"/>
              <a:ext cx="339725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endParaRPr kumimoji="1" lang="en-US" alt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72" name="PA-Line 37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>
              <a:off x="7505700" y="3514980"/>
              <a:ext cx="0" cy="3810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chemeClr val="bg2"/>
                </a:solidFill>
              </a:endParaRPr>
            </a:p>
          </p:txBody>
        </p:sp>
        <p:sp>
          <p:nvSpPr>
            <p:cNvPr id="273" name="PA-矩形 38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7162801" y="3715005"/>
              <a:ext cx="333375" cy="3683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75" name="PA-Line 40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 flipV="1">
              <a:off x="8470900" y="2791080"/>
              <a:ext cx="0" cy="3810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chemeClr val="bg2"/>
                </a:solidFill>
              </a:endParaRPr>
            </a:p>
          </p:txBody>
        </p:sp>
        <p:sp>
          <p:nvSpPr>
            <p:cNvPr id="276" name="PA-Line 41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 flipV="1">
              <a:off x="9017000" y="2791080"/>
              <a:ext cx="0" cy="3810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chemeClr val="bg2"/>
                </a:solidFill>
              </a:endParaRPr>
            </a:p>
          </p:txBody>
        </p:sp>
        <p:sp>
          <p:nvSpPr>
            <p:cNvPr id="277" name="PA-Line 42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 flipV="1">
              <a:off x="9550400" y="2791080"/>
              <a:ext cx="0" cy="3810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chemeClr val="bg2"/>
                </a:solidFill>
              </a:endParaRPr>
            </a:p>
          </p:txBody>
        </p:sp>
        <p:sp>
          <p:nvSpPr>
            <p:cNvPr id="278" name="PA-Line 43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 flipV="1">
              <a:off x="10083800" y="2791080"/>
              <a:ext cx="0" cy="3810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chemeClr val="bg2"/>
                </a:solidFill>
              </a:endParaRPr>
            </a:p>
          </p:txBody>
        </p:sp>
        <p:sp>
          <p:nvSpPr>
            <p:cNvPr id="86056" name="PA-矩形 45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8020051" y="5002469"/>
              <a:ext cx="339725" cy="3698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endParaRPr kumimoji="1" lang="en-US" alt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6073" name="PA-椭圆 60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7464425" y="3742214"/>
              <a:ext cx="76200" cy="76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</p:grpSp>
      <p:sp>
        <p:nvSpPr>
          <p:cNvPr id="62" name="PA-圆角矩形 1"/>
          <p:cNvSpPr/>
          <p:nvPr>
            <p:custDataLst>
              <p:tags r:id="rId36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3" name="PA-文本框 5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008517" y="2637349"/>
            <a:ext cx="2279447" cy="719138"/>
            <a:chOff x="9023350" y="2765680"/>
            <a:chExt cx="2279447" cy="719138"/>
          </a:xfrm>
        </p:grpSpPr>
        <p:sp>
          <p:nvSpPr>
            <p:cNvPr id="265" name="PA-Line 30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>
              <a:off x="9023350" y="3172080"/>
              <a:ext cx="1752600" cy="0"/>
            </a:xfrm>
            <a:prstGeom prst="line">
              <a:avLst/>
            </a:prstGeom>
            <a:noFill/>
            <a:ln w="254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chemeClr val="bg2"/>
                </a:solidFill>
              </a:endParaRPr>
            </a:p>
          </p:txBody>
        </p:sp>
        <p:sp>
          <p:nvSpPr>
            <p:cNvPr id="279" name="PA-Line 44"/>
            <p:cNvSpPr>
              <a:spLocks noChangeShapeType="1"/>
            </p:cNvSpPr>
            <p:nvPr>
              <p:custDataLst>
                <p:tags r:id="rId39"/>
              </p:custDataLst>
            </p:nvPr>
          </p:nvSpPr>
          <p:spPr bwMode="auto">
            <a:xfrm>
              <a:off x="9544050" y="3032380"/>
              <a:ext cx="1231900" cy="0"/>
            </a:xfrm>
            <a:prstGeom prst="line">
              <a:avLst/>
            </a:prstGeom>
            <a:noFill/>
            <a:ln w="254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chemeClr val="bg2"/>
                </a:solidFill>
              </a:endParaRPr>
            </a:p>
          </p:txBody>
        </p:sp>
        <p:grpSp>
          <p:nvGrpSpPr>
            <p:cNvPr id="86065" name="PA-组合 55"/>
            <p:cNvGrpSpPr/>
            <p:nvPr>
              <p:custDataLst>
                <p:tags r:id="rId40"/>
              </p:custDataLst>
            </p:nvPr>
          </p:nvGrpSpPr>
          <p:grpSpPr bwMode="auto">
            <a:xfrm>
              <a:off x="10685464" y="2765680"/>
              <a:ext cx="503237" cy="719138"/>
              <a:chOff x="5239" y="2387"/>
              <a:chExt cx="317" cy="453"/>
            </a:xfrm>
          </p:grpSpPr>
          <p:sp>
            <p:nvSpPr>
              <p:cNvPr id="297" name="PA-矩形 56"/>
              <p:cNvSpPr>
                <a:spLocks noChangeArrowheads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5239" y="2387"/>
                <a:ext cx="317" cy="45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8" name="PA-AutoShape 57"/>
              <p:cNvSpPr>
                <a:spLocks noChangeArrowhead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5239" y="2432"/>
                <a:ext cx="317" cy="318"/>
              </a:xfrm>
              <a:prstGeom prst="flowChartDelay">
                <a:avLst/>
              </a:prstGeom>
              <a:solidFill>
                <a:srgbClr val="FFFFFF"/>
              </a:solidFill>
              <a:ln w="22225">
                <a:solidFill>
                  <a:srgbClr val="FF000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86066" name="PA-椭圆 34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 flipH="1">
              <a:off x="11173603" y="3000667"/>
              <a:ext cx="129194" cy="184645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644117" y="2996124"/>
            <a:ext cx="2781301" cy="2293937"/>
            <a:chOff x="8645525" y="3103819"/>
            <a:chExt cx="2781301" cy="2293937"/>
          </a:xfrm>
        </p:grpSpPr>
        <p:sp>
          <p:nvSpPr>
            <p:cNvPr id="263" name="PA-Line 28"/>
            <p:cNvSpPr>
              <a:spLocks noChangeShapeType="1"/>
            </p:cNvSpPr>
            <p:nvPr>
              <p:custDataLst>
                <p:tags r:id="rId44"/>
              </p:custDataLst>
            </p:nvPr>
          </p:nvSpPr>
          <p:spPr bwMode="auto">
            <a:xfrm flipV="1">
              <a:off x="11420475" y="3103819"/>
              <a:ext cx="0" cy="2293937"/>
            </a:xfrm>
            <a:prstGeom prst="line">
              <a:avLst/>
            </a:prstGeom>
            <a:noFill/>
            <a:ln w="254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chemeClr val="bg2"/>
                </a:solidFill>
              </a:endParaRPr>
            </a:p>
          </p:txBody>
        </p:sp>
        <p:sp>
          <p:nvSpPr>
            <p:cNvPr id="266" name="PA-Line 31"/>
            <p:cNvSpPr>
              <a:spLocks noChangeShapeType="1"/>
            </p:cNvSpPr>
            <p:nvPr>
              <p:custDataLst>
                <p:tags r:id="rId45"/>
              </p:custDataLst>
            </p:nvPr>
          </p:nvSpPr>
          <p:spPr bwMode="auto">
            <a:xfrm>
              <a:off x="8645525" y="5378705"/>
              <a:ext cx="2762250" cy="0"/>
            </a:xfrm>
            <a:prstGeom prst="line">
              <a:avLst/>
            </a:prstGeom>
            <a:noFill/>
            <a:ln w="254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chemeClr val="bg2"/>
                </a:solidFill>
              </a:endParaRPr>
            </a:p>
          </p:txBody>
        </p:sp>
        <p:sp>
          <p:nvSpPr>
            <p:cNvPr id="270" name="PA-Line 35"/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>
              <a:off x="11290301" y="3108580"/>
              <a:ext cx="136525" cy="0"/>
            </a:xfrm>
            <a:prstGeom prst="line">
              <a:avLst/>
            </a:prstGeom>
            <a:noFill/>
            <a:ln w="254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chemeClr val="bg2"/>
                </a:solidFill>
              </a:endParaRPr>
            </a:p>
          </p:txBody>
        </p:sp>
        <p:sp>
          <p:nvSpPr>
            <p:cNvPr id="274" name="PA-Line 39"/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 flipV="1">
              <a:off x="8664575" y="4831018"/>
              <a:ext cx="0" cy="563562"/>
            </a:xfrm>
            <a:prstGeom prst="line">
              <a:avLst/>
            </a:prstGeom>
            <a:noFill/>
            <a:ln w="254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chemeClr val="bg2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083676" y="4558763"/>
            <a:ext cx="1162049" cy="567274"/>
            <a:chOff x="9083676" y="4710368"/>
            <a:chExt cx="1162049" cy="567274"/>
          </a:xfrm>
        </p:grpSpPr>
        <p:sp>
          <p:nvSpPr>
            <p:cNvPr id="282" name="PA-Line 48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 flipV="1">
              <a:off x="9090025" y="4710369"/>
              <a:ext cx="0" cy="401637"/>
            </a:xfrm>
            <a:prstGeom prst="line">
              <a:avLst/>
            </a:prstGeom>
            <a:noFill/>
            <a:ln w="254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chemeClr val="bg2"/>
                </a:solidFill>
              </a:endParaRPr>
            </a:p>
          </p:txBody>
        </p:sp>
        <p:sp>
          <p:nvSpPr>
            <p:cNvPr id="283" name="PA-Line 49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 flipV="1">
              <a:off x="9442450" y="4710369"/>
              <a:ext cx="0" cy="401637"/>
            </a:xfrm>
            <a:prstGeom prst="line">
              <a:avLst/>
            </a:prstGeom>
            <a:noFill/>
            <a:ln w="254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chemeClr val="bg2"/>
                </a:solidFill>
              </a:endParaRPr>
            </a:p>
          </p:txBody>
        </p:sp>
        <p:sp>
          <p:nvSpPr>
            <p:cNvPr id="284" name="PA-Line 50"/>
            <p:cNvSpPr>
              <a:spLocks noChangeShapeType="1"/>
            </p:cNvSpPr>
            <p:nvPr>
              <p:custDataLst>
                <p:tags r:id="rId50"/>
              </p:custDataLst>
            </p:nvPr>
          </p:nvSpPr>
          <p:spPr bwMode="auto">
            <a:xfrm flipV="1">
              <a:off x="9794875" y="4710369"/>
              <a:ext cx="0" cy="401637"/>
            </a:xfrm>
            <a:prstGeom prst="line">
              <a:avLst/>
            </a:prstGeom>
            <a:noFill/>
            <a:ln w="254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chemeClr val="bg2"/>
                </a:solidFill>
              </a:endParaRPr>
            </a:p>
          </p:txBody>
        </p:sp>
        <p:sp>
          <p:nvSpPr>
            <p:cNvPr id="285" name="PA-Line 51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 flipV="1">
              <a:off x="10129839" y="4710368"/>
              <a:ext cx="7936" cy="567274"/>
            </a:xfrm>
            <a:prstGeom prst="line">
              <a:avLst/>
            </a:prstGeom>
            <a:noFill/>
            <a:ln w="254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chemeClr val="bg2"/>
                </a:solidFill>
              </a:endParaRPr>
            </a:p>
          </p:txBody>
        </p:sp>
        <p:sp>
          <p:nvSpPr>
            <p:cNvPr id="286" name="PA-Line 52"/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>
              <a:off x="9083676" y="5115180"/>
              <a:ext cx="1057275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chemeClr val="bg2"/>
                </a:solidFill>
              </a:endParaRPr>
            </a:p>
          </p:txBody>
        </p:sp>
        <p:sp>
          <p:nvSpPr>
            <p:cNvPr id="287" name="PA-Line 53"/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>
              <a:off x="10017125" y="5267580"/>
              <a:ext cx="228600" cy="0"/>
            </a:xfrm>
            <a:prstGeom prst="line">
              <a:avLst/>
            </a:prstGeom>
            <a:noFill/>
            <a:ln w="381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chemeClr val="bg2"/>
                </a:solidFill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60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60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0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6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6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 autoUpdateAnimBg="0"/>
      <p:bldP spid="86019" grpId="0"/>
      <p:bldP spid="86020" grpId="0"/>
      <p:bldP spid="86021" grpId="0"/>
      <p:bldP spid="8602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A-文本框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92514" y="929309"/>
            <a:ext cx="8218488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400" b="1" kern="0" dirty="0"/>
              <a:t>方案 </a:t>
            </a:r>
            <a:r>
              <a:rPr kumimoji="1" lang="en-US" altLang="zh-CN" sz="2400" b="1" kern="0" dirty="0"/>
              <a:t>2</a:t>
            </a:r>
            <a:r>
              <a:rPr kumimoji="1" lang="zh-CN" altLang="en-US" sz="2400" b="1" kern="0" dirty="0"/>
              <a:t>： 用 </a:t>
            </a:r>
            <a:r>
              <a:rPr kumimoji="1" lang="en-US" altLang="zh-CN" sz="2400" b="1" kern="0" dirty="0"/>
              <a:t>160 </a:t>
            </a:r>
            <a:r>
              <a:rPr kumimoji="1" lang="zh-CN" altLang="en-US" sz="2400" b="1" kern="0" dirty="0"/>
              <a:t>的后七个状态 </a:t>
            </a:r>
            <a:r>
              <a:rPr kumimoji="1" lang="en-US" altLang="zh-CN" sz="2400" b="1" kern="0" dirty="0"/>
              <a:t>0011 ~ 1001 </a:t>
            </a:r>
            <a:r>
              <a:rPr kumimoji="1" lang="zh-CN" altLang="en-US" sz="2400" b="1" kern="0" dirty="0"/>
              <a:t>实现七进制计数。</a:t>
            </a:r>
            <a:endParaRPr kumimoji="1" lang="zh-CN" altLang="en-US" sz="2400" b="1" kern="0" dirty="0"/>
          </a:p>
        </p:txBody>
      </p:sp>
      <p:grpSp>
        <p:nvGrpSpPr>
          <p:cNvPr id="87051" name="Group 4"/>
          <p:cNvGrpSpPr/>
          <p:nvPr/>
        </p:nvGrpSpPr>
        <p:grpSpPr bwMode="auto">
          <a:xfrm>
            <a:off x="1901826" y="1577975"/>
            <a:ext cx="5068888" cy="4746625"/>
            <a:chOff x="260" y="1330"/>
            <a:chExt cx="3193" cy="2990"/>
          </a:xfrm>
        </p:grpSpPr>
        <p:grpSp>
          <p:nvGrpSpPr>
            <p:cNvPr id="87052" name="Group 5"/>
            <p:cNvGrpSpPr/>
            <p:nvPr/>
          </p:nvGrpSpPr>
          <p:grpSpPr bwMode="auto">
            <a:xfrm>
              <a:off x="260" y="1330"/>
              <a:ext cx="3193" cy="2990"/>
              <a:chOff x="260" y="1330"/>
              <a:chExt cx="3193" cy="2990"/>
            </a:xfrm>
          </p:grpSpPr>
          <p:sp>
            <p:nvSpPr>
              <p:cNvPr id="87054" name="PA-矩形 6"/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2645" y="4090"/>
                <a:ext cx="80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55" name="PA-矩形 7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245" y="409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56" name="PA-矩形 8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1845" y="409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57" name="PA-矩形 9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1444" y="4090"/>
                <a:ext cx="401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58" name="PA-矩形 10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1044" y="409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7" name="PA-矩形 11"/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260" y="4090"/>
                <a:ext cx="78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lIns="0" tIns="0" rIns="0" bIns="0"/>
              <a:lstStyle/>
              <a:p>
                <a:pPr algn="ctr">
                  <a:defRPr/>
                </a:pPr>
                <a:r>
                  <a:rPr kumimoji="1" lang="en-US" altLang="zh-CN" sz="2400" b="1" kern="0">
                    <a:solidFill>
                      <a:sysClr val="windowText" lastClr="000000"/>
                    </a:solidFill>
                  </a:rPr>
                  <a:t>10</a:t>
                </a:r>
                <a:endParaRPr kumimoji="1" lang="en-US" altLang="zh-CN" sz="2400" b="1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7060" name="PA-矩形 12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645" y="3860"/>
                <a:ext cx="80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61" name="PA-矩形 13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245" y="386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62" name="PA-矩形 14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845" y="386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63" name="PA-矩形 15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44" y="3860"/>
                <a:ext cx="401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64" name="PA-矩形 16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044" y="386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65" name="PA-矩形 17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260" y="3860"/>
                <a:ext cx="78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9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66" name="PA-矩形 18"/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2645" y="3630"/>
                <a:ext cx="80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67" name="PA-矩形 19"/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2245" y="363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68" name="PA-矩形 20"/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845" y="363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69" name="PA-矩形 21"/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444" y="3630"/>
                <a:ext cx="401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70" name="PA-矩形 22"/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044" y="363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71" name="PA-矩形 23"/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260" y="3630"/>
                <a:ext cx="78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8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72" name="PA-矩形 24"/>
              <p:cNvSpPr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2645" y="3400"/>
                <a:ext cx="80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73" name="PA-矩形 25"/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2245" y="340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74" name="PA-矩形 26"/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845" y="340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75" name="PA-矩形 27"/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444" y="3400"/>
                <a:ext cx="401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76" name="PA-矩形 28"/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044" y="340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77" name="PA-矩形 29"/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60" y="3400"/>
                <a:ext cx="78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7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78" name="PA-矩形 30"/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645" y="3170"/>
                <a:ext cx="80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79" name="PA-矩形 31"/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2245" y="317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80" name="PA-矩形 32"/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845" y="317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81" name="PA-矩形 33"/>
              <p:cNvSpPr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444" y="3170"/>
                <a:ext cx="401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82" name="PA-矩形 34"/>
              <p:cNvSpPr>
                <a:spLocks noChangeArrowhead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044" y="317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83" name="PA-矩形 35"/>
              <p:cNvSpPr>
                <a:spLocks noChangeArrowhead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60" y="3170"/>
                <a:ext cx="78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84" name="PA-矩形 36"/>
              <p:cNvSpPr>
                <a:spLocks noChangeArrowhead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2645" y="2940"/>
                <a:ext cx="80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85" name="PA-矩形 37"/>
              <p:cNvSpPr>
                <a:spLocks noChangeArrowheads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2245" y="294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86" name="PA-矩形 38"/>
              <p:cNvSpPr>
                <a:spLocks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1845" y="294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87" name="PA-矩形 39"/>
              <p:cNvSpPr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1444" y="2940"/>
                <a:ext cx="401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88" name="PA-矩形 40"/>
              <p:cNvSpPr>
                <a:spLocks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1044" y="294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89" name="PA-矩形 41"/>
              <p:cNvSpPr>
                <a:spLocks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260" y="2940"/>
                <a:ext cx="78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90" name="PA-矩形 42"/>
              <p:cNvSpPr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2645" y="2710"/>
                <a:ext cx="80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91" name="PA-矩形 43"/>
              <p:cNvSpPr>
                <a:spLocks noChangeArrowhead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2245" y="271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92" name="PA-矩形 44"/>
              <p:cNvSpPr>
                <a:spLocks noChangeArrowhead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1845" y="271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93" name="PA-矩形 45"/>
              <p:cNvSpPr>
                <a:spLocks noChangeArrowheads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1444" y="2710"/>
                <a:ext cx="401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94" name="PA-矩形 46"/>
              <p:cNvSpPr>
                <a:spLocks noChangeArrowhead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1044" y="271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95" name="PA-矩形 47"/>
              <p:cNvSpPr>
                <a:spLocks noChangeArrowheads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260" y="2710"/>
                <a:ext cx="78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4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96" name="PA-矩形 48"/>
              <p:cNvSpPr>
                <a:spLocks noChangeArrowheads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2645" y="2480"/>
                <a:ext cx="80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97" name="PA-矩形 49"/>
              <p:cNvSpPr>
                <a:spLocks noChangeArrowheads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2245" y="248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98" name="PA-矩形 50"/>
              <p:cNvSpPr>
                <a:spLocks noChangeArrowheads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1845" y="248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099" name="PA-矩形 51"/>
              <p:cNvSpPr>
                <a:spLocks noChangeArrowhead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1444" y="2480"/>
                <a:ext cx="401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100" name="PA-矩形 52"/>
              <p:cNvSpPr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1044" y="248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101" name="PA-矩形 53"/>
              <p:cNvSpPr>
                <a:spLocks noChangeArrowhead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260" y="2480"/>
                <a:ext cx="78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3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102" name="PA-矩形 54"/>
              <p:cNvSpPr>
                <a:spLocks noChangeArrowhead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2645" y="2250"/>
                <a:ext cx="80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103" name="PA-矩形 55"/>
              <p:cNvSpPr>
                <a:spLocks noChangeArrowheads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2245" y="225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104" name="PA-矩形 56"/>
              <p:cNvSpPr>
                <a:spLocks noChangeArrowhead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1845" y="225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105" name="PA-矩形 57"/>
              <p:cNvSpPr>
                <a:spLocks noChangeArrowhead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1444" y="2250"/>
                <a:ext cx="401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106" name="PA-矩形 58"/>
              <p:cNvSpPr>
                <a:spLocks noChangeArrowhead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1044" y="225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107" name="PA-矩形 59"/>
              <p:cNvSpPr>
                <a:spLocks noChangeArrowheads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260" y="2250"/>
                <a:ext cx="78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108" name="PA-矩形 60"/>
              <p:cNvSpPr>
                <a:spLocks noChangeArrowheads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2645" y="2020"/>
                <a:ext cx="80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109" name="PA-矩形 61"/>
              <p:cNvSpPr>
                <a:spLocks noChangeArrowheads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2245" y="202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110" name="PA-矩形 62"/>
              <p:cNvSpPr>
                <a:spLocks noChangeArrowheads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1845" y="202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111" name="PA-矩形 63"/>
              <p:cNvSpPr>
                <a:spLocks noChangeArrowheads="1"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1444" y="2020"/>
                <a:ext cx="401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112" name="PA-矩形 64"/>
              <p:cNvSpPr>
                <a:spLocks noChangeArrowheads="1"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1044" y="202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113" name="PA-矩形 65"/>
              <p:cNvSpPr>
                <a:spLocks noChangeArrowheads="1"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260" y="2020"/>
                <a:ext cx="78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114" name="PA-矩形 66"/>
              <p:cNvSpPr>
                <a:spLocks noChangeArrowheads="1"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2645" y="1790"/>
                <a:ext cx="80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115" name="PA-矩形 67"/>
              <p:cNvSpPr>
                <a:spLocks noChangeArrowheads="1"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2245" y="179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116" name="PA-矩形 68"/>
              <p:cNvSpPr>
                <a:spLocks noChangeArrowheads="1"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1845" y="179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117" name="PA-矩形 69"/>
              <p:cNvSpPr>
                <a:spLocks noChangeArrowheads="1"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1444" y="1790"/>
                <a:ext cx="401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118" name="PA-矩形 70"/>
              <p:cNvSpPr>
                <a:spLocks noChangeArrowheads="1"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1044" y="1790"/>
                <a:ext cx="40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119" name="PA-矩形 71"/>
              <p:cNvSpPr>
                <a:spLocks noChangeArrowheads="1"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260" y="1790"/>
                <a:ext cx="78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8" name="PA-矩形 72"/>
              <p:cNvSpPr>
                <a:spLocks noChangeArrowheads="1"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2645" y="1560"/>
                <a:ext cx="808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lIns="0" tIns="0" rIns="0" bIns="0"/>
              <a:lstStyle/>
              <a:p>
                <a:pPr algn="ctr">
                  <a:defRPr/>
                </a:pPr>
                <a:r>
                  <a:rPr kumimoji="1" lang="en-US" altLang="zh-CN" sz="2400" b="1" i="1" kern="0" dirty="0">
                    <a:solidFill>
                      <a:sysClr val="windowText" lastClr="000000"/>
                    </a:solidFill>
                  </a:rPr>
                  <a:t>RCO</a:t>
                </a:r>
                <a:endParaRPr kumimoji="1" lang="en-US" altLang="zh-CN" sz="2400" b="1" i="1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9" name="PA-矩形 73"/>
              <p:cNvSpPr>
                <a:spLocks noChangeArrowheads="1"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2245" y="1560"/>
                <a:ext cx="400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lIns="0" tIns="0" rIns="0" bIns="0"/>
              <a:lstStyle/>
              <a:p>
                <a:pPr algn="ctr">
                  <a:defRPr/>
                </a:pPr>
                <a:r>
                  <a:rPr kumimoji="1" lang="en-US" altLang="zh-CN" sz="2400" b="1" i="1" kern="0">
                    <a:solidFill>
                      <a:sysClr val="windowText" lastClr="000000"/>
                    </a:solidFill>
                  </a:rPr>
                  <a:t>Q</a:t>
                </a:r>
                <a:r>
                  <a:rPr kumimoji="1" lang="en-US" altLang="zh-CN" sz="2400" b="1" kern="0" baseline="-25000">
                    <a:solidFill>
                      <a:sysClr val="windowText" lastClr="000000"/>
                    </a:solidFill>
                  </a:rPr>
                  <a:t>0</a:t>
                </a:r>
                <a:endParaRPr kumimoji="1" lang="en-US" altLang="zh-CN" sz="2400" b="1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0" name="PA-矩形 74"/>
              <p:cNvSpPr>
                <a:spLocks noChangeArrowheads="1"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1845" y="1560"/>
                <a:ext cx="400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lIns="0" tIns="0" rIns="0" bIns="0"/>
              <a:lstStyle/>
              <a:p>
                <a:pPr algn="ctr">
                  <a:defRPr/>
                </a:pPr>
                <a:r>
                  <a:rPr kumimoji="1" lang="en-US" altLang="zh-CN" sz="2400" b="1" i="1" kern="0">
                    <a:solidFill>
                      <a:sysClr val="windowText" lastClr="000000"/>
                    </a:solidFill>
                  </a:rPr>
                  <a:t>Q</a:t>
                </a:r>
                <a:r>
                  <a:rPr kumimoji="1" lang="en-US" altLang="zh-CN" sz="2400" b="1" kern="0" baseline="-25000">
                    <a:solidFill>
                      <a:sysClr val="windowText" lastClr="000000"/>
                    </a:solidFill>
                  </a:rPr>
                  <a:t>1</a:t>
                </a:r>
                <a:endParaRPr kumimoji="1" lang="en-US" altLang="zh-CN" sz="2400" b="1" kern="0" baseline="-250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1" name="PA-矩形 75"/>
              <p:cNvSpPr>
                <a:spLocks noChangeArrowheads="1"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1444" y="1560"/>
                <a:ext cx="401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lIns="0" tIns="0" rIns="0" bIns="0"/>
              <a:lstStyle/>
              <a:p>
                <a:pPr algn="ctr">
                  <a:defRPr/>
                </a:pPr>
                <a:r>
                  <a:rPr kumimoji="1" lang="en-US" altLang="zh-CN" sz="2400" b="1" i="1" kern="0">
                    <a:solidFill>
                      <a:sysClr val="windowText" lastClr="000000"/>
                    </a:solidFill>
                  </a:rPr>
                  <a:t>Q</a:t>
                </a:r>
                <a:r>
                  <a:rPr kumimoji="1" lang="en-US" altLang="zh-CN" sz="2400" b="1" kern="0" baseline="-25000">
                    <a:solidFill>
                      <a:sysClr val="windowText" lastClr="000000"/>
                    </a:solidFill>
                  </a:rPr>
                  <a:t>2</a:t>
                </a:r>
                <a:endParaRPr kumimoji="1" lang="en-US" altLang="zh-CN" sz="2400" b="1" kern="0" baseline="-250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2" name="PA-矩形 76"/>
              <p:cNvSpPr>
                <a:spLocks noChangeArrowheads="1"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1044" y="1560"/>
                <a:ext cx="400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lIns="0" tIns="0" rIns="0" bIns="0"/>
              <a:lstStyle/>
              <a:p>
                <a:pPr algn="ctr">
                  <a:defRPr/>
                </a:pPr>
                <a:r>
                  <a:rPr kumimoji="1" lang="en-US" altLang="zh-CN" sz="2400" b="1" i="1" kern="0">
                    <a:solidFill>
                      <a:sysClr val="windowText" lastClr="000000"/>
                    </a:solidFill>
                  </a:rPr>
                  <a:t>Q</a:t>
                </a:r>
                <a:r>
                  <a:rPr kumimoji="1" lang="en-US" altLang="zh-CN" sz="2400" b="1" kern="0" baseline="-25000">
                    <a:solidFill>
                      <a:sysClr val="windowText" lastClr="000000"/>
                    </a:solidFill>
                  </a:rPr>
                  <a:t>3</a:t>
                </a:r>
                <a:endParaRPr kumimoji="1" lang="en-US" altLang="zh-CN" sz="2400" b="1" kern="0" baseline="-250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3" name="PA-矩形 77"/>
              <p:cNvSpPr>
                <a:spLocks noChangeArrowheads="1"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2645" y="1330"/>
                <a:ext cx="808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lIns="0" tIns="0" rIns="0" bIns="0"/>
              <a:lstStyle/>
              <a:p>
                <a:pPr algn="ctr">
                  <a:defRPr/>
                </a:pPr>
                <a:r>
                  <a:rPr kumimoji="1" lang="zh-CN" altLang="en-US" sz="2400" b="1" kern="0" dirty="0">
                    <a:solidFill>
                      <a:srgbClr val="002060"/>
                    </a:solidFill>
                  </a:rPr>
                  <a:t>进位输出</a:t>
                </a:r>
                <a:endParaRPr kumimoji="1" lang="zh-CN" altLang="en-US" sz="2400" b="1" kern="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74" name="PA-矩形 78"/>
              <p:cNvSpPr>
                <a:spLocks noChangeArrowheads="1"/>
              </p:cNvSpPr>
              <p:nvPr>
                <p:custDataLst>
                  <p:tags r:id="rId74"/>
                </p:custDataLst>
              </p:nvPr>
            </p:nvSpPr>
            <p:spPr bwMode="auto">
              <a:xfrm>
                <a:off x="1044" y="1330"/>
                <a:ext cx="1601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lIns="0" tIns="0" rIns="0" bIns="0"/>
              <a:lstStyle/>
              <a:p>
                <a:pPr algn="ctr">
                  <a:defRPr/>
                </a:pPr>
                <a:r>
                  <a:rPr kumimoji="1" lang="zh-CN" altLang="en-US" sz="2400" b="1" kern="0" dirty="0">
                    <a:solidFill>
                      <a:srgbClr val="002060"/>
                    </a:solidFill>
                  </a:rPr>
                  <a:t>计 数 器 状 态</a:t>
                </a:r>
                <a:endParaRPr kumimoji="1" lang="zh-CN" altLang="en-US" sz="2400" b="1" kern="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75" name="PA-矩形 79"/>
              <p:cNvSpPr>
                <a:spLocks noChangeArrowheads="1"/>
              </p:cNvSpPr>
              <p:nvPr>
                <p:custDataLst>
                  <p:tags r:id="rId75"/>
                </p:custDataLst>
              </p:nvPr>
            </p:nvSpPr>
            <p:spPr bwMode="auto">
              <a:xfrm>
                <a:off x="260" y="1330"/>
                <a:ext cx="784" cy="4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lIns="0" tIns="0" rIns="0" bIns="0"/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kumimoji="1" lang="zh-CN" altLang="en-US" sz="2400" b="1" kern="0" dirty="0">
                    <a:solidFill>
                      <a:srgbClr val="002060"/>
                    </a:solidFill>
                  </a:rPr>
                  <a:t>计数顺序</a:t>
                </a:r>
                <a:endParaRPr kumimoji="1" lang="zh-CN" altLang="en-US" sz="2400" b="1" kern="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76" name="PA-Line 80"/>
              <p:cNvSpPr>
                <a:spLocks noChangeShapeType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260" y="1330"/>
                <a:ext cx="3193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7" name="PA-Line 81"/>
              <p:cNvSpPr>
                <a:spLocks noChangeShapeType="1"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260" y="1790"/>
                <a:ext cx="319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8" name="PA-Line 82"/>
              <p:cNvSpPr>
                <a:spLocks noChangeShapeType="1"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260" y="4320"/>
                <a:ext cx="3193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9" name="PA-Line 83"/>
              <p:cNvSpPr>
                <a:spLocks noChangeShapeType="1"/>
              </p:cNvSpPr>
              <p:nvPr>
                <p:custDataLst>
                  <p:tags r:id="rId79"/>
                </p:custDataLst>
              </p:nvPr>
            </p:nvSpPr>
            <p:spPr bwMode="auto">
              <a:xfrm>
                <a:off x="260" y="1330"/>
                <a:ext cx="0" cy="299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0" name="PA-Line 84"/>
              <p:cNvSpPr>
                <a:spLocks noChangeShapeType="1"/>
              </p:cNvSpPr>
              <p:nvPr>
                <p:custDataLst>
                  <p:tags r:id="rId80"/>
                </p:custDataLst>
              </p:nvPr>
            </p:nvSpPr>
            <p:spPr bwMode="auto">
              <a:xfrm>
                <a:off x="1044" y="1330"/>
                <a:ext cx="0" cy="299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1" name="PA-Line 85"/>
              <p:cNvSpPr>
                <a:spLocks noChangeShapeType="1"/>
              </p:cNvSpPr>
              <p:nvPr>
                <p:custDataLst>
                  <p:tags r:id="rId81"/>
                </p:custDataLst>
              </p:nvPr>
            </p:nvSpPr>
            <p:spPr bwMode="auto">
              <a:xfrm>
                <a:off x="2645" y="1330"/>
                <a:ext cx="0" cy="299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2" name="PA-Line 86"/>
              <p:cNvSpPr>
                <a:spLocks noChangeShapeType="1"/>
              </p:cNvSpPr>
              <p:nvPr>
                <p:custDataLst>
                  <p:tags r:id="rId82"/>
                </p:custDataLst>
              </p:nvPr>
            </p:nvSpPr>
            <p:spPr bwMode="auto">
              <a:xfrm>
                <a:off x="3453" y="1330"/>
                <a:ext cx="0" cy="299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3" name="PA-Line 87"/>
              <p:cNvSpPr>
                <a:spLocks noChangeShapeType="1"/>
              </p:cNvSpPr>
              <p:nvPr>
                <p:custDataLst>
                  <p:tags r:id="rId83"/>
                </p:custDataLst>
              </p:nvPr>
            </p:nvSpPr>
            <p:spPr bwMode="auto">
              <a:xfrm>
                <a:off x="1044" y="1560"/>
                <a:ext cx="24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87136" name="Group 88"/>
              <p:cNvGrpSpPr/>
              <p:nvPr/>
            </p:nvGrpSpPr>
            <p:grpSpPr bwMode="auto">
              <a:xfrm rot="-5400000" flipH="1" flipV="1">
                <a:off x="-238" y="3185"/>
                <a:ext cx="1371" cy="208"/>
                <a:chOff x="1272" y="1848"/>
                <a:chExt cx="3736" cy="240"/>
              </a:xfrm>
            </p:grpSpPr>
            <p:sp>
              <p:nvSpPr>
                <p:cNvPr id="185" name="PA-Line 89"/>
                <p:cNvSpPr>
                  <a:spLocks noChangeShapeType="1"/>
                </p:cNvSpPr>
                <p:nvPr>
                  <p:custDataLst>
                    <p:tags r:id="rId84"/>
                  </p:custDataLst>
                </p:nvPr>
              </p:nvSpPr>
              <p:spPr bwMode="auto">
                <a:xfrm flipH="1">
                  <a:off x="1271" y="2084"/>
                  <a:ext cx="3736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6" name="PA-Line 90"/>
                <p:cNvSpPr>
                  <a:spLocks noChangeShapeType="1"/>
                </p:cNvSpPr>
                <p:nvPr>
                  <p:custDataLst>
                    <p:tags r:id="rId85"/>
                  </p:custDataLst>
                </p:nvPr>
              </p:nvSpPr>
              <p:spPr bwMode="auto">
                <a:xfrm>
                  <a:off x="4996" y="1852"/>
                  <a:ext cx="0" cy="24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7" name="PA-Line 91"/>
                <p:cNvSpPr>
                  <a:spLocks noChangeShapeType="1"/>
                </p:cNvSpPr>
                <p:nvPr>
                  <p:custDataLst>
                    <p:tags r:id="rId86"/>
                  </p:custDataLst>
                </p:nvPr>
              </p:nvSpPr>
              <p:spPr bwMode="auto">
                <a:xfrm flipV="1">
                  <a:off x="1284" y="1844"/>
                  <a:ext cx="0" cy="24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sp>
          <p:nvSpPr>
            <p:cNvPr id="101" name="PA-矩形 92"/>
            <p:cNvSpPr>
              <a:spLocks noChangeArrowheads="1"/>
            </p:cNvSpPr>
            <p:nvPr>
              <p:custDataLst>
                <p:tags r:id="rId87"/>
              </p:custDataLst>
            </p:nvPr>
          </p:nvSpPr>
          <p:spPr bwMode="auto">
            <a:xfrm>
              <a:off x="271" y="2487"/>
              <a:ext cx="3182" cy="1603"/>
            </a:xfrm>
            <a:prstGeom prst="rect">
              <a:avLst/>
            </a:prstGeom>
            <a:noFill/>
            <a:ln w="28575">
              <a:solidFill>
                <a:srgbClr val="6600FF"/>
              </a:solidFill>
              <a:miter lim="800000"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7044" name="PA-AutoShape 98"/>
          <p:cNvSpPr>
            <a:spLocks noChangeArrowheads="1"/>
          </p:cNvSpPr>
          <p:nvPr>
            <p:custDataLst>
              <p:tags r:id="rId88"/>
            </p:custDataLst>
          </p:nvPr>
        </p:nvSpPr>
        <p:spPr bwMode="auto">
          <a:xfrm>
            <a:off x="7742238" y="5056189"/>
            <a:ext cx="1858962" cy="477837"/>
          </a:xfrm>
          <a:prstGeom prst="wedgeRectCallout">
            <a:avLst>
              <a:gd name="adj1" fmla="val 11204"/>
              <a:gd name="adj2" fmla="val -118750"/>
            </a:avLst>
          </a:prstGeom>
          <a:solidFill>
            <a:srgbClr val="CCCCFF"/>
          </a:solidFill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720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RCO 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=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kumimoji="1" lang="en-US" altLang="zh-CN" sz="2400" b="1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87047" name="PA-直接连接符 96"/>
          <p:cNvCxnSpPr>
            <a:cxnSpLocks noChangeShapeType="1"/>
          </p:cNvCxnSpPr>
          <p:nvPr>
            <p:custDataLst>
              <p:tags r:id="rId89"/>
            </p:custDataLst>
          </p:nvPr>
        </p:nvCxnSpPr>
        <p:spPr bwMode="auto">
          <a:xfrm>
            <a:off x="8686800" y="2667000"/>
            <a:ext cx="609600" cy="0"/>
          </a:xfrm>
          <a:prstGeom prst="line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8" name="PA-直接连接符 99"/>
          <p:cNvCxnSpPr>
            <a:cxnSpLocks noChangeShapeType="1"/>
          </p:cNvCxnSpPr>
          <p:nvPr>
            <p:custDataLst>
              <p:tags r:id="rId90"/>
            </p:custDataLst>
          </p:nvPr>
        </p:nvCxnSpPr>
        <p:spPr bwMode="auto">
          <a:xfrm>
            <a:off x="8686800" y="4343400"/>
            <a:ext cx="609600" cy="0"/>
          </a:xfrm>
          <a:prstGeom prst="line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" name="PA-圆角矩形 1"/>
          <p:cNvSpPr/>
          <p:nvPr>
            <p:custDataLst>
              <p:tags r:id="rId91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3" name="PA-文本框 5"/>
          <p:cNvSpPr txBox="1">
            <a:spLocks noChangeArrowheads="1"/>
          </p:cNvSpPr>
          <p:nvPr>
            <p:custDataLst>
              <p:tags r:id="rId92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68495" y="5594350"/>
            <a:ext cx="389106" cy="365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5175083" y="5574051"/>
            <a:ext cx="389106" cy="365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6104564" y="5574050"/>
            <a:ext cx="389106" cy="365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/>
          <p:cNvSpPr/>
          <p:nvPr/>
        </p:nvSpPr>
        <p:spPr>
          <a:xfrm>
            <a:off x="3244021" y="3424083"/>
            <a:ext cx="2261163" cy="365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534028" y="1874038"/>
            <a:ext cx="5014907" cy="3791958"/>
            <a:chOff x="5534028" y="1874038"/>
            <a:chExt cx="5014907" cy="3791958"/>
          </a:xfrm>
        </p:grpSpPr>
        <p:grpSp>
          <p:nvGrpSpPr>
            <p:cNvPr id="8" name="组合 7"/>
            <p:cNvGrpSpPr/>
            <p:nvPr/>
          </p:nvGrpSpPr>
          <p:grpSpPr>
            <a:xfrm>
              <a:off x="5534028" y="1874038"/>
              <a:ext cx="5014907" cy="3791958"/>
              <a:chOff x="5534028" y="1874038"/>
              <a:chExt cx="5014907" cy="379195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0" name="PA-AutoShape 100"/>
              <p:cNvSpPr>
                <a:spLocks noChangeArrowheads="1"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7434265" y="1874038"/>
                <a:ext cx="3114670" cy="1142213"/>
              </a:xfrm>
              <a:prstGeom prst="round2DiagRect">
                <a:avLst/>
              </a:prstGeom>
              <a:solidFill>
                <a:srgbClr val="CCCCFF"/>
              </a:solidFill>
              <a:ln w="9525">
                <a:noFill/>
                <a:miter lim="800000"/>
              </a:ln>
              <a:effectLst/>
            </p:spPr>
            <p:txBody>
              <a:bodyPr wrap="square" lIns="0" tIns="36000" rIns="0" bIns="72000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kumimoji="1" lang="en-US" altLang="zh-CN" sz="2400" b="1" kern="0" dirty="0">
                    <a:solidFill>
                      <a:sysClr val="windowText" lastClr="000000"/>
                    </a:solidFill>
                  </a:rPr>
                  <a:t>  </a:t>
                </a:r>
                <a:r>
                  <a:rPr kumimoji="1" lang="zh-CN" altLang="en-US" sz="2400" b="1" kern="0" dirty="0">
                    <a:solidFill>
                      <a:sysClr val="windowText" lastClr="000000"/>
                    </a:solidFill>
                  </a:rPr>
                  <a:t>取 </a:t>
                </a:r>
                <a:r>
                  <a:rPr kumimoji="1" lang="en-US" altLang="zh-CN" sz="2400" b="1" i="1" kern="0" dirty="0">
                    <a:solidFill>
                      <a:sysClr val="windowText" lastClr="000000"/>
                    </a:solidFill>
                  </a:rPr>
                  <a:t>D</a:t>
                </a:r>
                <a:r>
                  <a:rPr kumimoji="1" lang="en-US" altLang="zh-CN" sz="2400" b="1" kern="0" baseline="-25000" dirty="0">
                    <a:solidFill>
                      <a:sysClr val="windowText" lastClr="000000"/>
                    </a:solidFill>
                  </a:rPr>
                  <a:t>3 </a:t>
                </a:r>
                <a:r>
                  <a:rPr kumimoji="1" lang="en-US" altLang="zh-CN" sz="2400" b="1" i="1" kern="0" dirty="0">
                    <a:solidFill>
                      <a:sysClr val="windowText" lastClr="000000"/>
                    </a:solidFill>
                  </a:rPr>
                  <a:t>D</a:t>
                </a:r>
                <a:r>
                  <a:rPr kumimoji="1" lang="en-US" altLang="zh-CN" sz="2400" b="1" kern="0" baseline="-25000" dirty="0">
                    <a:solidFill>
                      <a:sysClr val="windowText" lastClr="000000"/>
                    </a:solidFill>
                  </a:rPr>
                  <a:t>2 </a:t>
                </a:r>
                <a:r>
                  <a:rPr kumimoji="1" lang="en-US" altLang="zh-CN" sz="2400" b="1" i="1" kern="0" dirty="0">
                    <a:solidFill>
                      <a:sysClr val="windowText" lastClr="000000"/>
                    </a:solidFill>
                  </a:rPr>
                  <a:t>D</a:t>
                </a:r>
                <a:r>
                  <a:rPr kumimoji="1" lang="en-US" altLang="zh-CN" sz="2400" b="1" kern="0" baseline="-25000" dirty="0">
                    <a:solidFill>
                      <a:sysClr val="windowText" lastClr="000000"/>
                    </a:solidFill>
                  </a:rPr>
                  <a:t>1 </a:t>
                </a:r>
                <a:r>
                  <a:rPr kumimoji="1" lang="en-US" altLang="zh-CN" sz="2400" b="1" i="1" kern="0" dirty="0">
                    <a:solidFill>
                      <a:sysClr val="windowText" lastClr="000000"/>
                    </a:solidFill>
                  </a:rPr>
                  <a:t>D</a:t>
                </a:r>
                <a:r>
                  <a:rPr kumimoji="1" lang="en-US" altLang="zh-CN" sz="2400" b="1" kern="0" baseline="-25000" dirty="0">
                    <a:solidFill>
                      <a:sysClr val="windowText" lastClr="000000"/>
                    </a:solidFill>
                  </a:rPr>
                  <a:t>0</a:t>
                </a:r>
                <a:r>
                  <a:rPr kumimoji="1" lang="en-US" altLang="zh-CN" sz="2400" b="1" kern="0" dirty="0">
                    <a:solidFill>
                      <a:sysClr val="windowText" lastClr="000000"/>
                    </a:solidFill>
                  </a:rPr>
                  <a:t> = 0011</a:t>
                </a:r>
                <a:endParaRPr kumimoji="1" lang="en-US" altLang="zh-CN" sz="2400" b="1" kern="0" dirty="0">
                  <a:solidFill>
                    <a:sysClr val="windowText" lastClr="000000"/>
                  </a:solidFill>
                </a:endParaRPr>
              </a:p>
              <a:p>
                <a:pPr>
                  <a:spcBef>
                    <a:spcPct val="50000"/>
                  </a:spcBef>
                  <a:defRPr/>
                </a:pPr>
                <a:r>
                  <a:rPr kumimoji="1" lang="en-US" altLang="zh-CN" sz="2400" b="1" i="1" kern="0" dirty="0">
                    <a:solidFill>
                      <a:sysClr val="windowText" lastClr="000000"/>
                    </a:solidFill>
                  </a:rPr>
                  <a:t>  LDN </a:t>
                </a:r>
                <a:r>
                  <a:rPr kumimoji="1" lang="en-US" altLang="zh-CN" sz="2000" b="1" kern="0" dirty="0">
                    <a:solidFill>
                      <a:sysClr val="windowText" lastClr="000000"/>
                    </a:solidFill>
                  </a:rPr>
                  <a:t>= </a:t>
                </a:r>
                <a:r>
                  <a:rPr kumimoji="1" lang="en-US" altLang="zh-CN" sz="2400" b="1" i="1" kern="0" dirty="0">
                    <a:solidFill>
                      <a:sysClr val="windowText" lastClr="000000"/>
                    </a:solidFill>
                  </a:rPr>
                  <a:t>Q</a:t>
                </a:r>
                <a:r>
                  <a:rPr kumimoji="1" lang="en-US" altLang="zh-CN" sz="2400" b="1" kern="0" baseline="-25000" dirty="0">
                    <a:solidFill>
                      <a:sysClr val="windowText" lastClr="000000"/>
                    </a:solidFill>
                  </a:rPr>
                  <a:t>3</a:t>
                </a:r>
                <a:r>
                  <a:rPr kumimoji="1" lang="en-US" altLang="zh-CN" sz="2400" b="1" i="1" kern="0" dirty="0">
                    <a:solidFill>
                      <a:sysClr val="windowText" lastClr="000000"/>
                    </a:solidFill>
                  </a:rPr>
                  <a:t>Q</a:t>
                </a:r>
                <a:r>
                  <a:rPr kumimoji="1" lang="en-US" altLang="zh-CN" sz="2400" b="1" kern="0" baseline="-25000" dirty="0">
                    <a:solidFill>
                      <a:sysClr val="windowText" lastClr="000000"/>
                    </a:solidFill>
                  </a:rPr>
                  <a:t>0</a:t>
                </a:r>
                <a:endParaRPr kumimoji="1" lang="zh-CN" altLang="en-US" sz="2000" b="1" kern="0" baseline="-25000" dirty="0">
                  <a:solidFill>
                    <a:sysClr val="windowText" lastClr="000000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5" name="直接箭头连接符 4"/>
              <p:cNvCxnSpPr/>
              <p:nvPr/>
            </p:nvCxnSpPr>
            <p:spPr>
              <a:xfrm flipH="1">
                <a:off x="5606784" y="2966827"/>
                <a:ext cx="2106611" cy="269916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箭头连接符 105"/>
              <p:cNvCxnSpPr/>
              <p:nvPr/>
            </p:nvCxnSpPr>
            <p:spPr>
              <a:xfrm flipH="1">
                <a:off x="5534028" y="2328524"/>
                <a:ext cx="2081211" cy="132544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/>
            <p:cNvCxnSpPr/>
            <p:nvPr/>
          </p:nvCxnSpPr>
          <p:spPr>
            <a:xfrm>
              <a:off x="8566484" y="2512194"/>
              <a:ext cx="519764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7615239" y="3338513"/>
            <a:ext cx="2524125" cy="1395413"/>
            <a:chOff x="7615239" y="3338513"/>
            <a:chExt cx="2524125" cy="1395413"/>
          </a:xfrm>
        </p:grpSpPr>
        <p:sp>
          <p:nvSpPr>
            <p:cNvPr id="87043" name="PA-AutoShape 95"/>
            <p:cNvSpPr>
              <a:spLocks noChangeArrowheads="1"/>
            </p:cNvSpPr>
            <p:nvPr>
              <p:custDataLst>
                <p:tags r:id="rId94"/>
              </p:custDataLst>
            </p:nvPr>
          </p:nvSpPr>
          <p:spPr bwMode="auto">
            <a:xfrm>
              <a:off x="7615239" y="3338513"/>
              <a:ext cx="2524125" cy="1395413"/>
            </a:xfrm>
            <a:prstGeom prst="wedgeRectCallout">
              <a:avLst>
                <a:gd name="adj1" fmla="val -17106"/>
                <a:gd name="adj2" fmla="val -64676"/>
              </a:avLst>
            </a:prstGeom>
            <a:solidFill>
              <a:srgbClr val="CCCCFF"/>
            </a:solidFill>
            <a:ln w="9525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7200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</a:t>
              </a: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也可取 </a:t>
              </a:r>
              <a:br>
                <a:rPr kumimoji="1"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</a:b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3 </a:t>
              </a:r>
              <a:r>
                <a:rPr kumimoji="1"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2 </a:t>
              </a:r>
              <a:r>
                <a:rPr kumimoji="1"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 </a:t>
              </a:r>
              <a:r>
                <a:rPr kumimoji="1"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0011</a:t>
              </a:r>
              <a:endPara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LDN =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RCO</a:t>
              </a:r>
              <a:endParaRPr kumimoji="1" lang="en-US" altLang="zh-CN" sz="2400" b="1" i="1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8728509" y="4312921"/>
              <a:ext cx="567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PA-文本框 5"/>
          <p:cNvSpPr txBox="1">
            <a:spLocks noChangeArrowheads="1"/>
          </p:cNvSpPr>
          <p:nvPr>
            <p:custDataLst>
              <p:tags r:id="rId95"/>
            </p:custDataLst>
          </p:nvPr>
        </p:nvSpPr>
        <p:spPr bwMode="auto">
          <a:xfrm>
            <a:off x="2478723" y="232124"/>
            <a:ext cx="898366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kumimoji="1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，反馈清零法？ </a:t>
            </a:r>
            <a:r>
              <a:rPr kumimoji="1"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kumimoji="1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，反馈置数法？ </a:t>
            </a:r>
            <a:r>
              <a:rPr kumimoji="1"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kumimoji="1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，进位反馈置数法？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7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7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7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7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87044" grpId="0" animBg="1"/>
      <p:bldP spid="3" grpId="0" animBg="1"/>
      <p:bldP spid="104" grpId="0" animBg="1"/>
      <p:bldP spid="105" grpId="0" animBg="1"/>
      <p:bldP spid="10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39801" y="1813718"/>
            <a:ext cx="5638800" cy="461963"/>
            <a:chOff x="939801" y="1813718"/>
            <a:chExt cx="5638800" cy="461963"/>
          </a:xfrm>
        </p:grpSpPr>
        <p:sp>
          <p:nvSpPr>
            <p:cNvPr id="88066" name="PA-文本框 3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939801" y="1813718"/>
              <a:ext cx="5638800" cy="46196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spcBef>
                  <a:spcPct val="50000"/>
                </a:spcBef>
                <a:buFontTx/>
                <a:buNone/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/>
                <a:t>取</a:t>
              </a:r>
              <a:r>
                <a:rPr lang="en-US" altLang="zh-CN" dirty="0"/>
                <a:t>D</a:t>
              </a:r>
              <a:r>
                <a:rPr lang="en-US" altLang="zh-CN" baseline="-25000" dirty="0"/>
                <a:t>3</a:t>
              </a:r>
              <a:r>
                <a:rPr lang="en-US" altLang="zh-CN" dirty="0"/>
                <a:t>D</a:t>
              </a:r>
              <a:r>
                <a:rPr lang="en-US" altLang="zh-CN" baseline="-25000" dirty="0"/>
                <a:t>2</a:t>
              </a:r>
              <a:r>
                <a:rPr lang="en-US" altLang="zh-CN" dirty="0"/>
                <a:t>D</a:t>
              </a:r>
              <a:r>
                <a:rPr lang="en-US" altLang="zh-CN" baseline="-25000" dirty="0"/>
                <a:t>1</a:t>
              </a:r>
              <a:r>
                <a:rPr lang="en-US" altLang="zh-CN" dirty="0"/>
                <a:t>D</a:t>
              </a:r>
              <a:r>
                <a:rPr lang="en-US" altLang="zh-CN" baseline="-25000" dirty="0"/>
                <a:t>0</a:t>
              </a:r>
              <a:r>
                <a:rPr lang="en-US" altLang="zh-CN" dirty="0"/>
                <a:t> = 0011  </a:t>
              </a:r>
              <a:r>
                <a:rPr lang="zh-CN" altLang="en-US" dirty="0"/>
                <a:t>，</a:t>
              </a:r>
              <a:r>
                <a:rPr lang="en-US" altLang="zh-CN" dirty="0"/>
                <a:t>LDN = RCO</a:t>
              </a:r>
              <a:endParaRPr lang="en-US" altLang="zh-CN" dirty="0"/>
            </a:p>
          </p:txBody>
        </p:sp>
        <p:cxnSp>
          <p:nvCxnSpPr>
            <p:cNvPr id="88113" name="PA-直接连接符 48"/>
            <p:cNvCxnSpPr>
              <a:cxnSpLocks noChangeShapeType="1"/>
            </p:cNvCxnSpPr>
            <p:nvPr>
              <p:custDataLst>
                <p:tags r:id="rId2"/>
              </p:custDataLst>
            </p:nvPr>
          </p:nvCxnSpPr>
          <p:spPr bwMode="auto">
            <a:xfrm>
              <a:off x="4946366" y="1870867"/>
              <a:ext cx="671512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88068" name="PA-Object 4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4003675" y="2990851"/>
          <a:ext cx="3881438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BMP 图象" r:id="rId4" imgW="3800475" imgH="2295525" progId="Paint.Picture">
                  <p:embed/>
                </p:oleObj>
              </mc:Choice>
              <mc:Fallback>
                <p:oleObj name="BMP 图象" r:id="rId4" imgW="3800475" imgH="2295525" progId="Paint.Picture">
                  <p:embed/>
                  <p:pic>
                    <p:nvPicPr>
                      <p:cNvPr id="0" name="PA-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3675" y="2990851"/>
                        <a:ext cx="3881438" cy="229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CCFF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9" name="PA-矩形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257801" y="3886200"/>
            <a:ext cx="1222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74LS160 </a:t>
            </a:r>
            <a:endParaRPr kumimoji="1" lang="en-US" altLang="zh-CN" sz="2400" b="1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8070" name="PA-矩形 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118101" y="3368675"/>
            <a:ext cx="341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kumimoji="1" lang="en-US" altLang="zh-CN" sz="24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071" name="PA-矩形 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675313" y="3368675"/>
            <a:ext cx="3413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kumimoji="1" lang="en-US" altLang="zh-CN" sz="24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072" name="PA-矩形 9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207126" y="3368675"/>
            <a:ext cx="341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24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073" name="PA-矩形 10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764338" y="3368675"/>
            <a:ext cx="3413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kumimoji="1" lang="en-US" altLang="zh-CN" sz="24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074" name="PA-矩形 1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705601" y="3914775"/>
            <a:ext cx="6842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RCO</a:t>
            </a:r>
            <a:endParaRPr kumimoji="1" lang="en-US" altLang="zh-CN" sz="2400" b="1" baseline="-250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075" name="PA-矩形 1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688014" y="4397375"/>
            <a:ext cx="325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kumimoji="1" lang="en-US" altLang="zh-CN" sz="24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076" name="PA-矩形 1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483101" y="3419475"/>
            <a:ext cx="633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ENT</a:t>
            </a:r>
            <a:endParaRPr kumimoji="1" lang="en-US" altLang="zh-CN" sz="24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077" name="PA-矩形 14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495800" y="3787775"/>
            <a:ext cx="615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ENP</a:t>
            </a:r>
            <a:endParaRPr kumimoji="1" lang="en-US" altLang="zh-CN" sz="24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078" name="PA-矩形 15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572001" y="4410075"/>
            <a:ext cx="650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CLR</a:t>
            </a:r>
            <a:endParaRPr kumimoji="1" lang="en-US" altLang="zh-CN" sz="24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079" name="PA-矩形 16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183189" y="4410075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LD</a:t>
            </a:r>
            <a:endParaRPr kumimoji="1" lang="en-US" altLang="zh-CN" sz="2400" b="1" baseline="-250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080" name="PA-矩形 17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051550" y="4397375"/>
            <a:ext cx="325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kumimoji="1" lang="en-US" altLang="zh-CN" sz="24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081" name="PA-矩形 18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415089" y="4397375"/>
            <a:ext cx="325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24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082" name="PA-矩形 19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764339" y="4397375"/>
            <a:ext cx="325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kumimoji="1" lang="en-US" altLang="zh-CN" sz="2400" b="1" baseline="-25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083" name="PA-矩形 20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3479800" y="4206875"/>
            <a:ext cx="554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CP</a:t>
            </a:r>
            <a:endParaRPr kumimoji="1" lang="en-US" altLang="zh-CN" sz="24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085" name="PA-矩形 22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673476" y="3376613"/>
            <a:ext cx="339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kumimoji="1" lang="en-US" altLang="zh-CN" sz="24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7" name="PA-Line 24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 flipV="1">
            <a:off x="5408613" y="4919663"/>
            <a:ext cx="0" cy="4492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 kern="0">
              <a:solidFill>
                <a:schemeClr val="bg2"/>
              </a:solidFill>
            </a:endParaRPr>
          </a:p>
        </p:txBody>
      </p:sp>
      <p:sp>
        <p:nvSpPr>
          <p:cNvPr id="118" name="PA-矩形 25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 rot="5400000">
            <a:off x="7634288" y="4497388"/>
            <a:ext cx="347663" cy="369888"/>
          </a:xfrm>
          <a:prstGeom prst="rect">
            <a:avLst/>
          </a:prstGeom>
          <a:noFill/>
          <a:ln w="38100" cap="flat" cmpd="sng" algn="ctr">
            <a:solidFill>
              <a:srgbClr val="00528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 kern="0">
              <a:solidFill>
                <a:srgbClr val="000000"/>
              </a:solidFill>
            </a:endParaRPr>
          </a:p>
        </p:txBody>
      </p:sp>
      <p:sp>
        <p:nvSpPr>
          <p:cNvPr id="120" name="PA-Line 27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4224338" y="3629025"/>
            <a:ext cx="0" cy="3810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 kern="0">
              <a:solidFill>
                <a:schemeClr val="bg2"/>
              </a:solidFill>
            </a:endParaRPr>
          </a:p>
        </p:txBody>
      </p:sp>
      <p:sp>
        <p:nvSpPr>
          <p:cNvPr id="121" name="PA-矩形 28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875089" y="3829050"/>
            <a:ext cx="339725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 kern="0">
              <a:solidFill>
                <a:srgbClr val="000000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394324" y="4945063"/>
            <a:ext cx="2440780" cy="566737"/>
            <a:chOff x="5394324" y="4945063"/>
            <a:chExt cx="2440780" cy="566737"/>
          </a:xfrm>
        </p:grpSpPr>
        <p:sp>
          <p:nvSpPr>
            <p:cNvPr id="114" name="PA-Line 21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 flipV="1">
              <a:off x="7825579" y="4983958"/>
              <a:ext cx="9525" cy="527842"/>
            </a:xfrm>
            <a:prstGeom prst="line">
              <a:avLst/>
            </a:prstGeom>
            <a:noFill/>
            <a:ln w="254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chemeClr val="bg2"/>
                </a:solidFill>
              </a:endParaRPr>
            </a:p>
          </p:txBody>
        </p:sp>
        <p:sp>
          <p:nvSpPr>
            <p:cNvPr id="116" name="PA-Line 23"/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>
              <a:off x="5394324" y="5497513"/>
              <a:ext cx="2440779" cy="0"/>
            </a:xfrm>
            <a:prstGeom prst="line">
              <a:avLst/>
            </a:prstGeom>
            <a:noFill/>
            <a:ln w="254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chemeClr val="bg2"/>
                </a:solidFill>
              </a:endParaRPr>
            </a:p>
          </p:txBody>
        </p:sp>
        <p:sp>
          <p:nvSpPr>
            <p:cNvPr id="122" name="PA-Line 29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 flipV="1">
              <a:off x="5400993" y="4945063"/>
              <a:ext cx="0" cy="563562"/>
            </a:xfrm>
            <a:prstGeom prst="line">
              <a:avLst/>
            </a:prstGeom>
            <a:noFill/>
            <a:ln w="254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chemeClr val="bg2"/>
                </a:solidFill>
              </a:endParaRPr>
            </a:p>
          </p:txBody>
        </p:sp>
      </p:grpSp>
      <p:sp>
        <p:nvSpPr>
          <p:cNvPr id="123" name="PA-Line 30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 flipV="1">
            <a:off x="5210175" y="2905125"/>
            <a:ext cx="0" cy="3810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 kern="0">
              <a:solidFill>
                <a:schemeClr val="bg2"/>
              </a:solidFill>
            </a:endParaRPr>
          </a:p>
        </p:txBody>
      </p:sp>
      <p:sp>
        <p:nvSpPr>
          <p:cNvPr id="124" name="PA-Line 31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 flipV="1">
            <a:off x="5767388" y="2905125"/>
            <a:ext cx="0" cy="3810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 kern="0">
              <a:solidFill>
                <a:schemeClr val="bg2"/>
              </a:solidFill>
            </a:endParaRPr>
          </a:p>
        </p:txBody>
      </p:sp>
      <p:sp>
        <p:nvSpPr>
          <p:cNvPr id="125" name="PA-Line 32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 flipV="1">
            <a:off x="6311900" y="2905125"/>
            <a:ext cx="0" cy="3810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 kern="0">
              <a:solidFill>
                <a:schemeClr val="bg2"/>
              </a:solidFill>
            </a:endParaRPr>
          </a:p>
        </p:txBody>
      </p:sp>
      <p:sp>
        <p:nvSpPr>
          <p:cNvPr id="126" name="PA-Line 33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 flipV="1">
            <a:off x="6858000" y="2905125"/>
            <a:ext cx="0" cy="3810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 kern="0">
              <a:solidFill>
                <a:schemeClr val="bg2"/>
              </a:solidFill>
            </a:endParaRPr>
          </a:p>
        </p:txBody>
      </p:sp>
      <p:sp>
        <p:nvSpPr>
          <p:cNvPr id="88096" name="PA-矩形 34"/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4749801" y="5116514"/>
            <a:ext cx="339725" cy="369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kumimoji="1" lang="en-US" altLang="zh-CN" sz="24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362824" y="4094164"/>
            <a:ext cx="481013" cy="350837"/>
            <a:chOff x="7362824" y="4094164"/>
            <a:chExt cx="481013" cy="350837"/>
          </a:xfrm>
        </p:grpSpPr>
        <p:sp>
          <p:nvSpPr>
            <p:cNvPr id="133" name="PA-Line 40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>
              <a:off x="7362824" y="4098925"/>
              <a:ext cx="481013" cy="0"/>
            </a:xfrm>
            <a:prstGeom prst="line">
              <a:avLst/>
            </a:prstGeom>
            <a:noFill/>
            <a:ln w="254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chemeClr val="bg2"/>
                </a:solidFill>
              </a:endParaRPr>
            </a:p>
          </p:txBody>
        </p:sp>
        <p:sp>
          <p:nvSpPr>
            <p:cNvPr id="134" name="PA-Line 41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 flipV="1">
              <a:off x="7831137" y="4094164"/>
              <a:ext cx="0" cy="350837"/>
            </a:xfrm>
            <a:prstGeom prst="line">
              <a:avLst/>
            </a:prstGeom>
            <a:noFill/>
            <a:ln w="254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chemeClr val="bg2"/>
                </a:solidFill>
              </a:endParaRPr>
            </a:p>
          </p:txBody>
        </p:sp>
      </p:grpSp>
      <p:sp>
        <p:nvSpPr>
          <p:cNvPr id="88103" name="PA-矩形 42"/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7642225" y="4414839"/>
            <a:ext cx="338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kumimoji="1" lang="en-US" altLang="zh-CN" sz="2400" b="1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670550" y="4824414"/>
            <a:ext cx="1414463" cy="644524"/>
            <a:chOff x="5670550" y="4824414"/>
            <a:chExt cx="1414463" cy="644524"/>
          </a:xfrm>
        </p:grpSpPr>
        <p:sp>
          <p:nvSpPr>
            <p:cNvPr id="129" name="PA-Line 36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 flipV="1">
              <a:off x="5842000" y="4824414"/>
              <a:ext cx="0" cy="401637"/>
            </a:xfrm>
            <a:prstGeom prst="line">
              <a:avLst/>
            </a:prstGeom>
            <a:noFill/>
            <a:ln w="254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chemeClr val="bg2"/>
                </a:solidFill>
              </a:endParaRPr>
            </a:p>
          </p:txBody>
        </p:sp>
        <p:sp>
          <p:nvSpPr>
            <p:cNvPr id="130" name="PA-Line 37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 flipV="1">
              <a:off x="6216650" y="4824414"/>
              <a:ext cx="0" cy="401637"/>
            </a:xfrm>
            <a:prstGeom prst="line">
              <a:avLst/>
            </a:prstGeom>
            <a:noFill/>
            <a:ln w="254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chemeClr val="bg2"/>
                </a:solidFill>
              </a:endParaRPr>
            </a:p>
          </p:txBody>
        </p:sp>
        <p:sp>
          <p:nvSpPr>
            <p:cNvPr id="131" name="PA-Line 38"/>
            <p:cNvSpPr>
              <a:spLocks noChangeShapeType="1"/>
            </p:cNvSpPr>
            <p:nvPr>
              <p:custDataLst>
                <p:tags r:id="rId39"/>
              </p:custDataLst>
            </p:nvPr>
          </p:nvSpPr>
          <p:spPr bwMode="auto">
            <a:xfrm flipV="1">
              <a:off x="6562725" y="4824414"/>
              <a:ext cx="0" cy="401637"/>
            </a:xfrm>
            <a:prstGeom prst="line">
              <a:avLst/>
            </a:prstGeom>
            <a:noFill/>
            <a:ln w="254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chemeClr val="bg2"/>
                </a:solidFill>
              </a:endParaRPr>
            </a:p>
          </p:txBody>
        </p:sp>
        <p:sp>
          <p:nvSpPr>
            <p:cNvPr id="132" name="PA-Line 39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 flipV="1">
              <a:off x="6911975" y="4824414"/>
              <a:ext cx="0" cy="439737"/>
            </a:xfrm>
            <a:prstGeom prst="line">
              <a:avLst/>
            </a:prstGeom>
            <a:noFill/>
            <a:ln w="254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chemeClr val="bg2"/>
                </a:solidFill>
              </a:endParaRPr>
            </a:p>
          </p:txBody>
        </p:sp>
        <p:sp>
          <p:nvSpPr>
            <p:cNvPr id="88104" name="PA-矩形 43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5670550" y="5086350"/>
              <a:ext cx="338138" cy="3698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endPara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8105" name="PA-矩形 44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6034089" y="5099050"/>
              <a:ext cx="338137" cy="3698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endPara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8106" name="PA-矩形 45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6383339" y="5099050"/>
              <a:ext cx="338137" cy="3698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</a:t>
              </a:r>
              <a:endPara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8107" name="PA-矩形 46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6746875" y="5099050"/>
              <a:ext cx="338138" cy="3698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</a:t>
              </a:r>
              <a:endPara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41" name="PA-矩形 51"/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7464425" y="4437064"/>
            <a:ext cx="719138" cy="4460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srgbClr val="000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18412" y="4437063"/>
            <a:ext cx="431800" cy="546895"/>
            <a:chOff x="7618412" y="4437063"/>
            <a:chExt cx="431800" cy="546895"/>
          </a:xfrm>
        </p:grpSpPr>
        <p:sp>
          <p:nvSpPr>
            <p:cNvPr id="142" name="PA-AutoShape 50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7618412" y="4437063"/>
              <a:ext cx="431800" cy="431800"/>
            </a:xfrm>
            <a:prstGeom prst="flowChartMerge">
              <a:avLst/>
            </a:prstGeom>
            <a:solidFill>
              <a:srgbClr val="FFFFFF"/>
            </a:solidFill>
            <a:ln w="25400">
              <a:solidFill>
                <a:srgbClr val="FF0000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88112" name="PA-椭圆 26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 rot="5400000">
              <a:off x="7789464" y="4881961"/>
              <a:ext cx="96043" cy="107951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</p:grpSp>
      <p:sp>
        <p:nvSpPr>
          <p:cNvPr id="88114" name="PA-椭圆 50"/>
          <p:cNvSpPr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4176713" y="3581400"/>
            <a:ext cx="76200" cy="762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53" name="PA-圆角矩形 1"/>
          <p:cNvSpPr/>
          <p:nvPr>
            <p:custDataLst>
              <p:tags r:id="rId49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PA-文本框 5"/>
          <p:cNvSpPr txBox="1"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文本框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04006" y="2134472"/>
            <a:ext cx="6966871" cy="129540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【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例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】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用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74LS161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构成十二进制加法计数器，即最高位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12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分频，且占空比为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50%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4" name="PA-组合 7"/>
          <p:cNvGrpSpPr/>
          <p:nvPr>
            <p:custDataLst>
              <p:tags r:id="rId2"/>
            </p:custDataLst>
          </p:nvPr>
        </p:nvGrpSpPr>
        <p:grpSpPr bwMode="auto">
          <a:xfrm>
            <a:off x="8446849" y="842963"/>
            <a:ext cx="2921000" cy="5911850"/>
            <a:chOff x="2934" y="573"/>
            <a:chExt cx="1704" cy="3724"/>
          </a:xfrm>
          <a:noFill/>
        </p:grpSpPr>
        <p:sp>
          <p:nvSpPr>
            <p:cNvPr id="76810" name="PA-矩形 8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310" y="4105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11" name="PA-矩形 9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974" y="4105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12" name="PA-矩形 10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654" y="4105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13" name="PA-矩形 11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355" y="4105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PA-矩形 12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934" y="4105"/>
              <a:ext cx="421" cy="192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16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815" name="PA-矩形 13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310" y="3913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16" name="PA-矩形 14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974" y="3913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17" name="PA-矩形 15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654" y="3913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18" name="PA-矩形 16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355" y="3913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" name="PA-矩形 17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934" y="3913"/>
              <a:ext cx="421" cy="192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15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820" name="PA-矩形 18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4310" y="3721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21" name="PA-矩形 19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974" y="3721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22" name="PA-矩形 20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654" y="3721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23" name="PA-矩形 21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355" y="3721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" name="PA-矩形 22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934" y="3721"/>
              <a:ext cx="421" cy="192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14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825" name="PA-矩形 23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4310" y="3529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26" name="PA-矩形 24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974" y="3529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27" name="PA-矩形 25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654" y="3529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28" name="PA-矩形 26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3355" y="3529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PA-矩形 27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934" y="3529"/>
              <a:ext cx="421" cy="192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13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830" name="PA-矩形 28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310" y="3337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31" name="PA-矩形 29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974" y="3337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32" name="PA-矩形 30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654" y="3337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33" name="PA-矩形 31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355" y="3337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" name="PA-矩形 32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2934" y="3337"/>
              <a:ext cx="421" cy="192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12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835" name="PA-矩形 33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4310" y="3145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36" name="PA-矩形 34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974" y="3145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37" name="PA-矩形 35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654" y="3145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38" name="PA-矩形 36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355" y="3145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" name="PA-矩形 37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934" y="3145"/>
              <a:ext cx="421" cy="192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11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840" name="PA-矩形 38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4310" y="2953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41" name="PA-矩形 39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974" y="2953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42" name="PA-矩形 40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3654" y="2953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43" name="PA-矩形 41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3355" y="2953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" name="PA-矩形 42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934" y="2953"/>
              <a:ext cx="421" cy="192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10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845" name="PA-矩形 43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4310" y="2761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46" name="PA-矩形 44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3974" y="2761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47" name="PA-矩形 45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3654" y="2761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48" name="PA-矩形 46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3355" y="2761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49" name="PA-矩形 47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934" y="2761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9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50" name="PA-矩形 48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4310" y="2569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51" name="PA-矩形 49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3974" y="2569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52" name="PA-矩形 50"/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3654" y="2569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53" name="PA-矩形 51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3355" y="2569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54" name="PA-矩形 52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2934" y="2569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8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55" name="PA-矩形 53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4310" y="2377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56" name="PA-矩形 54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3974" y="2377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57" name="PA-矩形 55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3654" y="2377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58" name="PA-矩形 56"/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3355" y="2377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59" name="PA-矩形 57"/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2934" y="2377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7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60" name="PA-矩形 58"/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4310" y="2185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61" name="PA-矩形 59"/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3974" y="2185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62" name="PA-矩形 60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3654" y="2185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63" name="PA-矩形 61"/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3355" y="2185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64" name="PA-矩形 62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2934" y="2185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65" name="PA-矩形 63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4310" y="1993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66" name="PA-矩形 64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3974" y="1993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67" name="PA-矩形 65"/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3654" y="1993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68" name="PA-矩形 66"/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3355" y="1993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69" name="PA-矩形 67"/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2934" y="1993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70" name="PA-矩形 68"/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4310" y="1801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71" name="PA-矩形 69"/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3974" y="1801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72" name="PA-矩形 70"/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>
              <a:off x="3654" y="1801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73" name="PA-矩形 71"/>
            <p:cNvSpPr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3355" y="1801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74" name="PA-矩形 72"/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2934" y="1801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75" name="PA-矩形 73"/>
            <p:cNvSpPr>
              <a:spLocks noChangeArrowheads="1"/>
            </p:cNvSpPr>
            <p:nvPr>
              <p:custDataLst>
                <p:tags r:id="rId68"/>
              </p:custDataLst>
            </p:nvPr>
          </p:nvSpPr>
          <p:spPr bwMode="auto">
            <a:xfrm>
              <a:off x="4310" y="1609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76" name="PA-矩形 74"/>
            <p:cNvSpPr>
              <a:spLocks noChangeArrowheads="1"/>
            </p:cNvSpPr>
            <p:nvPr>
              <p:custDataLst>
                <p:tags r:id="rId69"/>
              </p:custDataLst>
            </p:nvPr>
          </p:nvSpPr>
          <p:spPr bwMode="auto">
            <a:xfrm>
              <a:off x="3974" y="1609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77" name="PA-矩形 75"/>
            <p:cNvSpPr>
              <a:spLocks noChangeArrowheads="1"/>
            </p:cNvSpPr>
            <p:nvPr>
              <p:custDataLst>
                <p:tags r:id="rId70"/>
              </p:custDataLst>
            </p:nvPr>
          </p:nvSpPr>
          <p:spPr bwMode="auto">
            <a:xfrm>
              <a:off x="3654" y="1609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78" name="PA-矩形 76"/>
            <p:cNvSpPr>
              <a:spLocks noChangeArrowheads="1"/>
            </p:cNvSpPr>
            <p:nvPr>
              <p:custDataLst>
                <p:tags r:id="rId71"/>
              </p:custDataLst>
            </p:nvPr>
          </p:nvSpPr>
          <p:spPr bwMode="auto">
            <a:xfrm>
              <a:off x="3355" y="1609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79" name="PA-矩形 77"/>
            <p:cNvSpPr>
              <a:spLocks noChangeArrowheads="1"/>
            </p:cNvSpPr>
            <p:nvPr>
              <p:custDataLst>
                <p:tags r:id="rId72"/>
              </p:custDataLst>
            </p:nvPr>
          </p:nvSpPr>
          <p:spPr bwMode="auto">
            <a:xfrm>
              <a:off x="2934" y="1609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80" name="PA-矩形 78"/>
            <p:cNvSpPr>
              <a:spLocks noChangeArrowheads="1"/>
            </p:cNvSpPr>
            <p:nvPr>
              <p:custDataLst>
                <p:tags r:id="rId73"/>
              </p:custDataLst>
            </p:nvPr>
          </p:nvSpPr>
          <p:spPr bwMode="auto">
            <a:xfrm>
              <a:off x="4310" y="1417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81" name="PA-矩形 79"/>
            <p:cNvSpPr>
              <a:spLocks noChangeArrowheads="1"/>
            </p:cNvSpPr>
            <p:nvPr>
              <p:custDataLst>
                <p:tags r:id="rId74"/>
              </p:custDataLst>
            </p:nvPr>
          </p:nvSpPr>
          <p:spPr bwMode="auto">
            <a:xfrm>
              <a:off x="3974" y="1417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82" name="PA-矩形 80"/>
            <p:cNvSpPr>
              <a:spLocks noChangeArrowheads="1"/>
            </p:cNvSpPr>
            <p:nvPr>
              <p:custDataLst>
                <p:tags r:id="rId75"/>
              </p:custDataLst>
            </p:nvPr>
          </p:nvSpPr>
          <p:spPr bwMode="auto">
            <a:xfrm>
              <a:off x="3654" y="1417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83" name="PA-矩形 81"/>
            <p:cNvSpPr>
              <a:spLocks noChangeArrowheads="1"/>
            </p:cNvSpPr>
            <p:nvPr>
              <p:custDataLst>
                <p:tags r:id="rId76"/>
              </p:custDataLst>
            </p:nvPr>
          </p:nvSpPr>
          <p:spPr bwMode="auto">
            <a:xfrm>
              <a:off x="3355" y="1417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84" name="PA-矩形 82"/>
            <p:cNvSpPr>
              <a:spLocks noChangeArrowheads="1"/>
            </p:cNvSpPr>
            <p:nvPr>
              <p:custDataLst>
                <p:tags r:id="rId77"/>
              </p:custDataLst>
            </p:nvPr>
          </p:nvSpPr>
          <p:spPr bwMode="auto">
            <a:xfrm>
              <a:off x="2934" y="1417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85" name="PA-矩形 83"/>
            <p:cNvSpPr>
              <a:spLocks noChangeArrowheads="1"/>
            </p:cNvSpPr>
            <p:nvPr>
              <p:custDataLst>
                <p:tags r:id="rId78"/>
              </p:custDataLst>
            </p:nvPr>
          </p:nvSpPr>
          <p:spPr bwMode="auto">
            <a:xfrm>
              <a:off x="4310" y="1225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86" name="PA-矩形 84"/>
            <p:cNvSpPr>
              <a:spLocks noChangeArrowheads="1"/>
            </p:cNvSpPr>
            <p:nvPr>
              <p:custDataLst>
                <p:tags r:id="rId79"/>
              </p:custDataLst>
            </p:nvPr>
          </p:nvSpPr>
          <p:spPr bwMode="auto">
            <a:xfrm>
              <a:off x="3974" y="1225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87" name="PA-矩形 85"/>
            <p:cNvSpPr>
              <a:spLocks noChangeArrowheads="1"/>
            </p:cNvSpPr>
            <p:nvPr>
              <p:custDataLst>
                <p:tags r:id="rId80"/>
              </p:custDataLst>
            </p:nvPr>
          </p:nvSpPr>
          <p:spPr bwMode="auto">
            <a:xfrm>
              <a:off x="3654" y="1225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88" name="PA-矩形 86"/>
            <p:cNvSpPr>
              <a:spLocks noChangeArrowheads="1"/>
            </p:cNvSpPr>
            <p:nvPr>
              <p:custDataLst>
                <p:tags r:id="rId81"/>
              </p:custDataLst>
            </p:nvPr>
          </p:nvSpPr>
          <p:spPr bwMode="auto">
            <a:xfrm>
              <a:off x="3355" y="1225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89" name="PA-矩形 87"/>
            <p:cNvSpPr>
              <a:spLocks noChangeArrowheads="1"/>
            </p:cNvSpPr>
            <p:nvPr>
              <p:custDataLst>
                <p:tags r:id="rId82"/>
              </p:custDataLst>
            </p:nvPr>
          </p:nvSpPr>
          <p:spPr bwMode="auto">
            <a:xfrm>
              <a:off x="2934" y="1225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90" name="PA-矩形 88"/>
            <p:cNvSpPr>
              <a:spLocks noChangeArrowheads="1"/>
            </p:cNvSpPr>
            <p:nvPr>
              <p:custDataLst>
                <p:tags r:id="rId83"/>
              </p:custDataLst>
            </p:nvPr>
          </p:nvSpPr>
          <p:spPr bwMode="auto">
            <a:xfrm>
              <a:off x="4310" y="1033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91" name="PA-矩形 89"/>
            <p:cNvSpPr>
              <a:spLocks noChangeArrowheads="1"/>
            </p:cNvSpPr>
            <p:nvPr>
              <p:custDataLst>
                <p:tags r:id="rId84"/>
              </p:custDataLst>
            </p:nvPr>
          </p:nvSpPr>
          <p:spPr bwMode="auto">
            <a:xfrm>
              <a:off x="3974" y="1033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92" name="PA-矩形 90"/>
            <p:cNvSpPr>
              <a:spLocks noChangeArrowheads="1"/>
            </p:cNvSpPr>
            <p:nvPr>
              <p:custDataLst>
                <p:tags r:id="rId85"/>
              </p:custDataLst>
            </p:nvPr>
          </p:nvSpPr>
          <p:spPr bwMode="auto">
            <a:xfrm>
              <a:off x="3654" y="1033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93" name="PA-矩形 91"/>
            <p:cNvSpPr>
              <a:spLocks noChangeArrowheads="1"/>
            </p:cNvSpPr>
            <p:nvPr>
              <p:custDataLst>
                <p:tags r:id="rId86"/>
              </p:custDataLst>
            </p:nvPr>
          </p:nvSpPr>
          <p:spPr bwMode="auto">
            <a:xfrm>
              <a:off x="3355" y="1033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94" name="PA-矩形 92"/>
            <p:cNvSpPr>
              <a:spLocks noChangeArrowheads="1"/>
            </p:cNvSpPr>
            <p:nvPr>
              <p:custDataLst>
                <p:tags r:id="rId87"/>
              </p:custDataLst>
            </p:nvPr>
          </p:nvSpPr>
          <p:spPr bwMode="auto">
            <a:xfrm>
              <a:off x="2934" y="1033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1" name="PA-矩形 93"/>
            <p:cNvSpPr>
              <a:spLocks noChangeArrowheads="1"/>
            </p:cNvSpPr>
            <p:nvPr>
              <p:custDataLst>
                <p:tags r:id="rId88"/>
              </p:custDataLst>
            </p:nvPr>
          </p:nvSpPr>
          <p:spPr bwMode="auto">
            <a:xfrm>
              <a:off x="4310" y="803"/>
              <a:ext cx="328" cy="230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0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PA-矩形 94"/>
            <p:cNvSpPr>
              <a:spLocks noChangeArrowheads="1"/>
            </p:cNvSpPr>
            <p:nvPr>
              <p:custDataLst>
                <p:tags r:id="rId89"/>
              </p:custDataLst>
            </p:nvPr>
          </p:nvSpPr>
          <p:spPr bwMode="auto">
            <a:xfrm>
              <a:off x="3974" y="803"/>
              <a:ext cx="336" cy="230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1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PA-矩形 95"/>
            <p:cNvSpPr>
              <a:spLocks noChangeArrowheads="1"/>
            </p:cNvSpPr>
            <p:nvPr>
              <p:custDataLst>
                <p:tags r:id="rId90"/>
              </p:custDataLst>
            </p:nvPr>
          </p:nvSpPr>
          <p:spPr bwMode="auto">
            <a:xfrm>
              <a:off x="3654" y="803"/>
              <a:ext cx="320" cy="230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2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PA-矩形 96"/>
            <p:cNvSpPr>
              <a:spLocks noChangeArrowheads="1"/>
            </p:cNvSpPr>
            <p:nvPr>
              <p:custDataLst>
                <p:tags r:id="rId91"/>
              </p:custDataLst>
            </p:nvPr>
          </p:nvSpPr>
          <p:spPr bwMode="auto">
            <a:xfrm>
              <a:off x="3355" y="803"/>
              <a:ext cx="294" cy="230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3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PA-矩形 97"/>
            <p:cNvSpPr>
              <a:spLocks noChangeArrowheads="1"/>
            </p:cNvSpPr>
            <p:nvPr>
              <p:custDataLst>
                <p:tags r:id="rId92"/>
              </p:custDataLst>
            </p:nvPr>
          </p:nvSpPr>
          <p:spPr bwMode="auto">
            <a:xfrm>
              <a:off x="3355" y="573"/>
              <a:ext cx="1283" cy="230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zh-CN" altLang="en-US" sz="2400" b="1" kern="0" dirty="0">
                  <a:solidFill>
                    <a:srgbClr val="005286"/>
                  </a:solidFill>
                </a:rPr>
                <a:t>计 数 器 状 态</a:t>
              </a:r>
              <a:endParaRPr kumimoji="1" lang="zh-CN" altLang="en-US" sz="2400" b="1" kern="0" dirty="0">
                <a:solidFill>
                  <a:srgbClr val="005286"/>
                </a:solidFill>
              </a:endParaRPr>
            </a:p>
          </p:txBody>
        </p:sp>
        <p:sp>
          <p:nvSpPr>
            <p:cNvPr id="96" name="PA-矩形 98"/>
            <p:cNvSpPr>
              <a:spLocks noChangeArrowheads="1"/>
            </p:cNvSpPr>
            <p:nvPr>
              <p:custDataLst>
                <p:tags r:id="rId93"/>
              </p:custDataLst>
            </p:nvPr>
          </p:nvSpPr>
          <p:spPr bwMode="auto">
            <a:xfrm>
              <a:off x="2934" y="573"/>
              <a:ext cx="421" cy="460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zh-CN" altLang="en-US" sz="2400" b="1" kern="0" dirty="0">
                  <a:solidFill>
                    <a:srgbClr val="005286"/>
                  </a:solidFill>
                </a:rPr>
                <a:t>计数顺序</a:t>
              </a:r>
              <a:endParaRPr kumimoji="1" lang="zh-CN" altLang="en-US" sz="2400" b="1" kern="0" dirty="0">
                <a:solidFill>
                  <a:srgbClr val="005286"/>
                </a:solidFill>
              </a:endParaRPr>
            </a:p>
          </p:txBody>
        </p:sp>
        <p:sp>
          <p:nvSpPr>
            <p:cNvPr id="97" name="PA-Line 99"/>
            <p:cNvSpPr>
              <a:spLocks noChangeShapeType="1"/>
            </p:cNvSpPr>
            <p:nvPr>
              <p:custDataLst>
                <p:tags r:id="rId94"/>
              </p:custDataLst>
            </p:nvPr>
          </p:nvSpPr>
          <p:spPr bwMode="auto">
            <a:xfrm>
              <a:off x="2934" y="573"/>
              <a:ext cx="1704" cy="0"/>
            </a:xfrm>
            <a:prstGeom prst="line">
              <a:avLst/>
            </a:prstGeom>
            <a:grpFill/>
            <a:ln w="28575" cap="sq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PA-Line 100"/>
            <p:cNvSpPr>
              <a:spLocks noChangeShapeType="1"/>
            </p:cNvSpPr>
            <p:nvPr>
              <p:custDataLst>
                <p:tags r:id="rId95"/>
              </p:custDataLst>
            </p:nvPr>
          </p:nvSpPr>
          <p:spPr bwMode="auto">
            <a:xfrm>
              <a:off x="2934" y="1033"/>
              <a:ext cx="1704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PA-Line 101"/>
            <p:cNvSpPr>
              <a:spLocks noChangeShapeType="1"/>
            </p:cNvSpPr>
            <p:nvPr>
              <p:custDataLst>
                <p:tags r:id="rId96"/>
              </p:custDataLst>
            </p:nvPr>
          </p:nvSpPr>
          <p:spPr bwMode="auto">
            <a:xfrm>
              <a:off x="2934" y="4297"/>
              <a:ext cx="1704" cy="0"/>
            </a:xfrm>
            <a:prstGeom prst="line">
              <a:avLst/>
            </a:prstGeom>
            <a:grpFill/>
            <a:ln w="28575" cap="sq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PA-Line 102"/>
            <p:cNvSpPr>
              <a:spLocks noChangeShapeType="1"/>
            </p:cNvSpPr>
            <p:nvPr>
              <p:custDataLst>
                <p:tags r:id="rId97"/>
              </p:custDataLst>
            </p:nvPr>
          </p:nvSpPr>
          <p:spPr bwMode="auto">
            <a:xfrm>
              <a:off x="2934" y="573"/>
              <a:ext cx="0" cy="3724"/>
            </a:xfrm>
            <a:prstGeom prst="line">
              <a:avLst/>
            </a:prstGeom>
            <a:grpFill/>
            <a:ln w="28575" cap="sq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PA-Line 103"/>
            <p:cNvSpPr>
              <a:spLocks noChangeShapeType="1"/>
            </p:cNvSpPr>
            <p:nvPr>
              <p:custDataLst>
                <p:tags r:id="rId98"/>
              </p:custDataLst>
            </p:nvPr>
          </p:nvSpPr>
          <p:spPr bwMode="auto">
            <a:xfrm>
              <a:off x="3355" y="573"/>
              <a:ext cx="0" cy="3724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PA-Line 104"/>
            <p:cNvSpPr>
              <a:spLocks noChangeShapeType="1"/>
            </p:cNvSpPr>
            <p:nvPr>
              <p:custDataLst>
                <p:tags r:id="rId99"/>
              </p:custDataLst>
            </p:nvPr>
          </p:nvSpPr>
          <p:spPr bwMode="auto">
            <a:xfrm>
              <a:off x="4638" y="573"/>
              <a:ext cx="0" cy="3724"/>
            </a:xfrm>
            <a:prstGeom prst="line">
              <a:avLst/>
            </a:prstGeom>
            <a:grpFill/>
            <a:ln w="28575" cap="sq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PA-Line 105"/>
            <p:cNvSpPr>
              <a:spLocks noChangeShapeType="1"/>
            </p:cNvSpPr>
            <p:nvPr>
              <p:custDataLst>
                <p:tags r:id="rId100"/>
              </p:custDataLst>
            </p:nvPr>
          </p:nvSpPr>
          <p:spPr bwMode="auto">
            <a:xfrm>
              <a:off x="3355" y="803"/>
              <a:ext cx="1283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4" name="PA-矩形 103"/>
          <p:cNvSpPr>
            <a:spLocks noChangeArrowheads="1"/>
          </p:cNvSpPr>
          <p:nvPr>
            <p:custDataLst>
              <p:tags r:id="rId101"/>
            </p:custDataLst>
          </p:nvPr>
        </p:nvSpPr>
        <p:spPr bwMode="auto">
          <a:xfrm>
            <a:off x="9158049" y="2193925"/>
            <a:ext cx="2199321" cy="3657600"/>
          </a:xfrm>
          <a:prstGeom prst="rect">
            <a:avLst/>
          </a:prstGeom>
          <a:solidFill>
            <a:srgbClr val="005286">
              <a:alpha val="47058"/>
            </a:srgbClr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05" name="PA-文本框 5"/>
          <p:cNvSpPr txBox="1">
            <a:spLocks noChangeArrowheads="1"/>
          </p:cNvSpPr>
          <p:nvPr>
            <p:custDataLst>
              <p:tags r:id="rId102"/>
            </p:custDataLst>
          </p:nvPr>
        </p:nvSpPr>
        <p:spPr bwMode="auto">
          <a:xfrm>
            <a:off x="896317" y="2858372"/>
            <a:ext cx="70808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解：选取</a:t>
            </a:r>
            <a:r>
              <a:rPr lang="en-US" altLang="zh-CN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0010-1101</a:t>
            </a: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作为计数状态，输入端预置数</a:t>
            </a:r>
            <a:r>
              <a:rPr lang="en-US" altLang="zh-CN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0010</a:t>
            </a: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，在</a:t>
            </a:r>
            <a:r>
              <a:rPr lang="en-US" altLang="zh-CN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1101</a:t>
            </a:r>
            <a:r>
              <a:rPr lang="zh-CN" altLang="en-US" sz="2400" b="1" dirty="0">
                <a:solidFill>
                  <a:srgbClr val="000000"/>
                </a:solidFill>
                <a:sym typeface="宋体" panose="02010600030101010101" pitchFamily="2" charset="-122"/>
              </a:rPr>
              <a:t>时产生置数控制信号。</a:t>
            </a:r>
            <a:endParaRPr lang="zh-CN" altLang="en-US" sz="2400" b="1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cxnSp>
        <p:nvCxnSpPr>
          <p:cNvPr id="107" name="PA-直接连接符 106"/>
          <p:cNvCxnSpPr>
            <a:cxnSpLocks noChangeShapeType="1"/>
          </p:cNvCxnSpPr>
          <p:nvPr>
            <p:custDataLst>
              <p:tags r:id="rId103"/>
            </p:custDataLst>
          </p:nvPr>
        </p:nvCxnSpPr>
        <p:spPr bwMode="auto">
          <a:xfrm>
            <a:off x="8489712" y="4008438"/>
            <a:ext cx="2895600" cy="0"/>
          </a:xfrm>
          <a:prstGeom prst="line">
            <a:avLst/>
          </a:prstGeom>
          <a:noFill/>
          <a:ln w="15875" algn="ctr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9" name="PA-文本框 5"/>
          <p:cNvSpPr txBox="1">
            <a:spLocks noChangeArrowheads="1"/>
          </p:cNvSpPr>
          <p:nvPr>
            <p:custDataLst>
              <p:tags r:id="rId104"/>
            </p:custDataLst>
          </p:nvPr>
        </p:nvSpPr>
        <p:spPr bwMode="auto">
          <a:xfrm>
            <a:off x="626939" y="1639227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专用集成计数器应用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0" name="PA-圆角矩形 1"/>
          <p:cNvSpPr/>
          <p:nvPr>
            <p:custDataLst>
              <p:tags r:id="rId105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1" name="PA-文本框 5"/>
          <p:cNvSpPr txBox="1">
            <a:spLocks noChangeArrowheads="1"/>
          </p:cNvSpPr>
          <p:nvPr>
            <p:custDataLst>
              <p:tags r:id="rId106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104" grpId="0" animBg="1"/>
      <p:bldP spid="105" grpId="0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A-图片 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06" b="16210"/>
          <a:stretch>
            <a:fillRect/>
          </a:stretch>
        </p:blipFill>
        <p:spPr bwMode="auto">
          <a:xfrm>
            <a:off x="2466975" y="2726510"/>
            <a:ext cx="3179223" cy="3064690"/>
          </a:xfrm>
          <a:prstGeom prst="rect">
            <a:avLst/>
          </a:prstGeom>
          <a:noFill/>
          <a:ln>
            <a:noFill/>
          </a:ln>
        </p:spPr>
      </p:pic>
      <p:sp>
        <p:nvSpPr>
          <p:cNvPr id="68615" name="PA-文本框 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445961" y="5931672"/>
            <a:ext cx="6943725" cy="4619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3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置数法</a:t>
            </a:r>
            <a:endParaRPr kumimoji="1"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PA-圆角矩形 1"/>
          <p:cNvSpPr/>
          <p:nvPr>
            <p:custDataLst>
              <p:tags r:id="rId4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PA-文本框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PA-文本框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26938" y="1357875"/>
            <a:ext cx="933380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总结：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进制计数集成芯片构成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进制计数器（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M&lt;N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 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3" name="PA-图片 3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5" b="16210"/>
          <a:stretch>
            <a:fillRect/>
          </a:stretch>
        </p:blipFill>
        <p:spPr bwMode="auto">
          <a:xfrm>
            <a:off x="6294268" y="2726510"/>
            <a:ext cx="4202282" cy="30646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2815024" y="5931672"/>
            <a:ext cx="18085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</a:rPr>
              <a:t>　　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清零法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 </a:t>
            </a:r>
            <a:endParaRPr lang="zh-CN" altLang="en-US" sz="2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8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5" grpId="0"/>
      <p:bldP spid="11" grpId="0"/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PA-文本框 9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44" y="2341136"/>
            <a:ext cx="8077200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　</a:t>
            </a:r>
            <a:r>
              <a:rPr lang="zh-CN" altLang="zh-CN" dirty="0"/>
              <a:t>必须将多片计数器级联，才能实现模值为</a:t>
            </a:r>
            <a:r>
              <a:rPr lang="en-US" altLang="zh-CN" dirty="0"/>
              <a:t>M</a:t>
            </a:r>
            <a:r>
              <a:rPr lang="zh-CN" altLang="zh-CN" dirty="0"/>
              <a:t>的计数器</a:t>
            </a:r>
            <a:endParaRPr lang="zh-CN" altLang="en-US" dirty="0"/>
          </a:p>
        </p:txBody>
      </p:sp>
      <p:sp>
        <p:nvSpPr>
          <p:cNvPr id="3" name="PA-矩形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0118" y="2981787"/>
            <a:ext cx="10309261" cy="11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spcBef>
                <a:spcPts val="365"/>
              </a:spcBef>
              <a:buNone/>
            </a:pPr>
            <a:r>
              <a:rPr kumimoji="1"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 先将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片计数器</a:t>
            </a:r>
            <a:r>
              <a:rPr lang="zh-CN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同步级联</a:t>
            </a:r>
            <a:r>
              <a:rPr kumimoji="1"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构成模值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&gt; M</a:t>
            </a:r>
            <a:r>
              <a:rPr kumimoji="1"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的计数器，然后采用</a:t>
            </a:r>
            <a:r>
              <a:rPr lang="zh-CN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整体反馈清零法</a:t>
            </a:r>
            <a:r>
              <a:rPr kumimoji="1"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整体反馈置数法</a:t>
            </a:r>
            <a:r>
              <a:rPr kumimoji="1"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实现模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计数器。</a:t>
            </a:r>
            <a:endParaRPr kumimoji="1" lang="zh-CN" altLang="zh-CN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PA-矩形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0118" y="4281066"/>
            <a:ext cx="1043255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② 当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为可分解的合数时，可以将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分解为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= M</a:t>
            </a:r>
            <a:r>
              <a: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 · ·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· 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，先用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片计数器分别实现模值为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，…，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的计数器，再将其</a:t>
            </a:r>
            <a:r>
              <a:rPr kumimoji="1" lang="zh-CN" altLang="zh-CN" sz="2400" b="1" dirty="0">
                <a:ln>
                  <a:solidFill>
                    <a:srgbClr val="005286"/>
                  </a:solidFill>
                </a:ln>
                <a:solidFill>
                  <a:srgbClr val="FF0000"/>
                </a:solidFill>
                <a:latin typeface="Times New Roman" panose="02020603050405020304" pitchFamily="18" charset="0"/>
              </a:rPr>
              <a:t>异步级联</a:t>
            </a:r>
            <a:r>
              <a:rPr kumimoji="1"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为模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的计数器。</a:t>
            </a:r>
            <a:endParaRPr kumimoji="1" lang="zh-CN" altLang="zh-CN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PA-文本框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26938" y="1639227"/>
            <a:ext cx="89742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专用集成计数器应用（任意进制计数器构成，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＞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PA-圆角矩形 1"/>
          <p:cNvSpPr/>
          <p:nvPr>
            <p:custDataLst>
              <p:tags r:id="rId5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PA-文本框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/>
      <p:bldP spid="3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PA-文本框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19462" y="4696222"/>
            <a:ext cx="10430739" cy="8302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当计至“</a:t>
            </a:r>
            <a:r>
              <a:rPr lang="en-US" altLang="zh-CN" dirty="0"/>
              <a:t>15”</a:t>
            </a:r>
            <a:r>
              <a:rPr lang="zh-CN" altLang="en-US" dirty="0"/>
              <a:t>时，</a:t>
            </a:r>
            <a:r>
              <a:rPr lang="en-US" altLang="zh-CN" dirty="0"/>
              <a:t>CO</a:t>
            </a:r>
            <a:r>
              <a:rPr lang="zh-CN" altLang="en-US" dirty="0"/>
              <a:t>低 </a:t>
            </a:r>
            <a:r>
              <a:rPr lang="en-US" altLang="zh-CN" dirty="0"/>
              <a:t>= 1</a:t>
            </a:r>
            <a:r>
              <a:rPr lang="zh-CN" altLang="en-US" dirty="0"/>
              <a:t>，允许高位片计数，这样，第 </a:t>
            </a:r>
            <a:r>
              <a:rPr lang="en-US" altLang="zh-CN" dirty="0"/>
              <a:t>16 </a:t>
            </a:r>
            <a:r>
              <a:rPr lang="zh-CN" altLang="en-US" dirty="0"/>
              <a:t>个脉冲来时，低位片返回 “</a:t>
            </a:r>
            <a:r>
              <a:rPr lang="en-US" altLang="zh-CN" dirty="0"/>
              <a:t>0”</a:t>
            </a:r>
            <a:r>
              <a:rPr lang="zh-CN" altLang="en-US" dirty="0"/>
              <a:t>，而高位片计数一次。</a:t>
            </a:r>
            <a:endParaRPr lang="zh-CN" altLang="en-US" dirty="0"/>
          </a:p>
        </p:txBody>
      </p:sp>
      <p:sp>
        <p:nvSpPr>
          <p:cNvPr id="80900" name="PA-文本框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19462" y="4267321"/>
            <a:ext cx="80137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在低位片计至 “</a:t>
            </a:r>
            <a:r>
              <a:rPr lang="en-US" altLang="zh-CN" dirty="0"/>
              <a:t>15” </a:t>
            </a:r>
            <a:r>
              <a:rPr lang="zh-CN" altLang="en-US" dirty="0"/>
              <a:t>之前，</a:t>
            </a:r>
            <a:r>
              <a:rPr lang="en-US" altLang="zh-CN" dirty="0"/>
              <a:t>CO</a:t>
            </a:r>
            <a:r>
              <a:rPr lang="zh-CN" altLang="en-US" dirty="0"/>
              <a:t>低 </a:t>
            </a:r>
            <a:r>
              <a:rPr lang="en-US" altLang="zh-CN" dirty="0"/>
              <a:t>= 0</a:t>
            </a:r>
            <a:r>
              <a:rPr lang="zh-CN" altLang="en-US" dirty="0"/>
              <a:t>，禁止高位片计数；</a:t>
            </a:r>
            <a:endParaRPr lang="zh-CN" altLang="en-US" dirty="0"/>
          </a:p>
        </p:txBody>
      </p:sp>
      <p:sp>
        <p:nvSpPr>
          <p:cNvPr id="80901" name="PA-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19462" y="5498185"/>
            <a:ext cx="10455673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每逢 </a:t>
            </a:r>
            <a:r>
              <a:rPr lang="en-US" altLang="zh-CN" dirty="0"/>
              <a:t>16 </a:t>
            </a:r>
            <a:r>
              <a:rPr lang="zh-CN" altLang="en-US" dirty="0"/>
              <a:t>的整数倍个脉冲来时，低位片均返回“</a:t>
            </a:r>
            <a:r>
              <a:rPr lang="en-US" altLang="zh-CN" dirty="0"/>
              <a:t>0”</a:t>
            </a:r>
            <a:r>
              <a:rPr lang="zh-CN" altLang="en-US" dirty="0"/>
              <a:t>，而高位片计数一次。因此，实现了 </a:t>
            </a:r>
            <a:r>
              <a:rPr lang="en-US" altLang="zh-CN" dirty="0"/>
              <a:t>8 </a:t>
            </a:r>
            <a:r>
              <a:rPr lang="zh-CN" altLang="en-US" dirty="0"/>
              <a:t>位二进制加法计数。</a:t>
            </a:r>
            <a:endParaRPr lang="zh-CN" altLang="en-US" dirty="0"/>
          </a:p>
        </p:txBody>
      </p:sp>
      <p:grpSp>
        <p:nvGrpSpPr>
          <p:cNvPr id="2" name="PA-组合 7"/>
          <p:cNvGrpSpPr/>
          <p:nvPr>
            <p:custDataLst>
              <p:tags r:id="rId4"/>
            </p:custDataLst>
          </p:nvPr>
        </p:nvGrpSpPr>
        <p:grpSpPr bwMode="auto">
          <a:xfrm>
            <a:off x="2432943" y="1855628"/>
            <a:ext cx="6985428" cy="2289194"/>
            <a:chOff x="0" y="0"/>
            <a:chExt cx="5352" cy="1794"/>
          </a:xfrm>
        </p:grpSpPr>
        <p:graphicFrame>
          <p:nvGraphicFramePr>
            <p:cNvPr id="78859" name="PA-Object 3"/>
            <p:cNvGraphicFramePr>
              <a:graphicFrameLocks noChangeAspect="1"/>
            </p:cNvGraphicFramePr>
            <p:nvPr>
              <p:custDataLst>
                <p:tags r:id="rId5"/>
              </p:custDataLst>
            </p:nvPr>
          </p:nvGraphicFramePr>
          <p:xfrm>
            <a:off x="1254" y="433"/>
            <a:ext cx="3635" cy="1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BMP 图像" r:id="rId6" imgW="7153275" imgH="2571750" progId="Paint.Picture">
                    <p:embed/>
                  </p:oleObj>
                </mc:Choice>
                <mc:Fallback>
                  <p:oleObj name="BMP 图像" r:id="rId6" imgW="7153275" imgH="2571750" progId="Paint.Picture">
                    <p:embed/>
                    <p:pic>
                      <p:nvPicPr>
                        <p:cNvPr id="0" name="PA-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4" y="433"/>
                          <a:ext cx="3635" cy="1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CCFF">
                                  <a:alpha val="50195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8860" name="PA-矩形 9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955" y="1017"/>
              <a:ext cx="34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CP</a:t>
              </a:r>
              <a:endPara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61" name="PA-矩形 10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725" y="712"/>
              <a:ext cx="295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B050"/>
                  </a:solidFill>
                  <a:latin typeface="Times New Roman" panose="02020603050405020304" pitchFamily="18" charset="0"/>
                </a:rPr>
                <a:t>CO</a:t>
              </a:r>
              <a:endParaRPr lang="en-US" altLang="zh-CN" sz="2000" b="1" baseline="-25000" dirty="0">
                <a:solidFill>
                  <a:srgbClr val="00B05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62" name="PA-矩形 1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165" y="1092"/>
              <a:ext cx="208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63" name="PA-矩形 12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603" y="614"/>
              <a:ext cx="263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ET</a:t>
              </a:r>
              <a:endPara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64" name="PA-矩形 13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607" y="777"/>
              <a:ext cx="252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EP</a:t>
              </a:r>
              <a:endPara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65" name="PA-矩形 14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747" y="1104"/>
              <a:ext cx="142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66" name="PA-矩形 15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907" y="1104"/>
              <a:ext cx="274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LD</a:t>
              </a:r>
              <a:endPara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67" name="PA-矩形 16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370" y="1087"/>
              <a:ext cx="208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68" name="PA-矩形 17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560" y="1097"/>
              <a:ext cx="208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69" name="PA-矩形 18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61" y="1098"/>
              <a:ext cx="208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70" name="PA-矩形 19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405" y="0"/>
              <a:ext cx="339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r>
                <a:rPr lang="zh-CN" altLang="en-US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低</a:t>
              </a:r>
              <a:endParaRPr lang="zh-CN" altLang="en-US" sz="20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71" name="PA-矩形 20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789" y="0"/>
              <a:ext cx="339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低</a:t>
              </a:r>
              <a:endParaRPr lang="zh-CN" altLang="en-US" sz="20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72" name="PA-矩形 21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173" y="0"/>
              <a:ext cx="339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r>
                <a:rPr lang="zh-CN" altLang="en-US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低</a:t>
              </a:r>
              <a:endParaRPr lang="zh-CN" altLang="en-US" sz="20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73" name="PA-矩形 22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557" y="0"/>
              <a:ext cx="339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r>
                <a:rPr lang="zh-CN" altLang="en-US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低</a:t>
              </a:r>
              <a:endParaRPr lang="zh-CN" altLang="en-US" sz="20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74" name="PA-矩形 23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226" y="598"/>
              <a:ext cx="99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endParaRPr lang="en-US" altLang="zh-CN" sz="2000" b="1" baseline="-25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8875" name="PA-矩形 24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768" y="1479"/>
              <a:ext cx="99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endParaRPr lang="en-US" altLang="zh-CN" sz="2000" b="1" baseline="-25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8876" name="PA-矩形 25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976" y="648"/>
              <a:ext cx="732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74LS161</a:t>
              </a:r>
              <a:br>
                <a: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</a:br>
              <a:r>
                <a:rPr lang="en-US" altLang="zh-CN" sz="2000" b="1" dirty="0">
                  <a:solidFill>
                    <a:srgbClr val="000000"/>
                  </a:solidFill>
                </a:rPr>
                <a:t>(</a:t>
              </a:r>
              <a:r>
                <a:rPr lang="zh-CN" altLang="en-US" sz="2000" b="1" dirty="0">
                  <a:solidFill>
                    <a:srgbClr val="000000"/>
                  </a:solidFill>
                </a:rPr>
                <a:t>低位</a:t>
              </a:r>
              <a:r>
                <a:rPr lang="en-US" altLang="zh-CN" sz="2000" b="1" dirty="0">
                  <a:solidFill>
                    <a:srgbClr val="000000"/>
                  </a:solidFill>
                </a:rPr>
                <a:t>)</a:t>
              </a:r>
              <a:endParaRPr lang="en-US" altLang="zh-CN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78877" name="PA-矩形 26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010" y="1471"/>
              <a:ext cx="99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endParaRPr lang="en-US" altLang="zh-CN" sz="2000" b="1" baseline="-25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8878" name="PA-矩形 27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2183" y="1477"/>
              <a:ext cx="198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×</a:t>
              </a:r>
              <a:endPara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79" name="PA-矩形 28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2362" y="1471"/>
              <a:ext cx="198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×</a:t>
              </a:r>
              <a:endPara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80" name="PA-矩形 29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2537" y="1471"/>
              <a:ext cx="198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×</a:t>
              </a:r>
              <a:endPara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81" name="PA-矩形 30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712" y="1471"/>
              <a:ext cx="198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×</a:t>
              </a:r>
              <a:endPara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82" name="PA-矩形 31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4889" y="734"/>
              <a:ext cx="295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CO</a:t>
              </a:r>
              <a:endPara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83" name="PA-矩形 32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846" y="1100"/>
              <a:ext cx="208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84" name="PA-矩形 33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3298" y="623"/>
              <a:ext cx="263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B050"/>
                  </a:solidFill>
                  <a:latin typeface="Times New Roman" panose="02020603050405020304" pitchFamily="18" charset="0"/>
                </a:rPr>
                <a:t>ET</a:t>
              </a:r>
              <a:endParaRPr lang="en-US" altLang="zh-CN" sz="2000" b="1" baseline="-25000" dirty="0">
                <a:solidFill>
                  <a:srgbClr val="00B05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85" name="PA-矩形 34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3305" y="799"/>
              <a:ext cx="252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B050"/>
                  </a:solidFill>
                  <a:latin typeface="Times New Roman" panose="02020603050405020304" pitchFamily="18" charset="0"/>
                </a:rPr>
                <a:t>EP</a:t>
              </a:r>
              <a:endParaRPr lang="en-US" altLang="zh-CN" sz="2000" b="1" baseline="-25000" dirty="0">
                <a:solidFill>
                  <a:srgbClr val="00B05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86" name="PA-矩形 35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402" y="1111"/>
              <a:ext cx="142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87" name="PA-矩形 36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3553" y="1104"/>
              <a:ext cx="274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LD</a:t>
              </a:r>
              <a:endPara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88" name="PA-矩形 37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4051" y="1101"/>
              <a:ext cx="208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89" name="PA-矩形 38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4245" y="1099"/>
              <a:ext cx="208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90" name="PA-矩形 39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4442" y="1104"/>
              <a:ext cx="208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91" name="PA-矩形 40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3477" y="8"/>
              <a:ext cx="339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r>
                <a:rPr lang="zh-CN" altLang="en-US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高</a:t>
              </a:r>
              <a:endParaRPr lang="zh-CN" altLang="en-US" sz="20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92" name="PA-矩形 41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3861" y="8"/>
              <a:ext cx="339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高</a:t>
              </a:r>
              <a:endParaRPr lang="zh-CN" altLang="en-US" sz="20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93" name="PA-矩形 42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4245" y="8"/>
              <a:ext cx="339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r>
                <a:rPr lang="zh-CN" altLang="en-US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高</a:t>
              </a:r>
              <a:endParaRPr lang="zh-CN" altLang="en-US" sz="20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94" name="PA-矩形 43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4629" y="8"/>
              <a:ext cx="339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r>
                <a:rPr lang="zh-CN" altLang="en-US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高</a:t>
              </a:r>
              <a:endParaRPr lang="zh-CN" altLang="en-US" sz="20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95" name="PA-矩形 44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444" y="1550"/>
              <a:ext cx="99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endParaRPr lang="en-US" altLang="zh-CN" sz="2000" b="1" baseline="-25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8896" name="PA-矩形 45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3882" y="648"/>
              <a:ext cx="732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74LS161</a:t>
              </a:r>
              <a:br>
                <a:rPr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</a:br>
              <a:r>
                <a:rPr lang="en-US" altLang="zh-CN" sz="2000" b="1">
                  <a:solidFill>
                    <a:srgbClr val="000000"/>
                  </a:solidFill>
                </a:rPr>
                <a:t>(</a:t>
              </a:r>
              <a:r>
                <a:rPr lang="zh-CN" altLang="en-US" sz="2000" b="1">
                  <a:solidFill>
                    <a:srgbClr val="000000"/>
                  </a:solidFill>
                </a:rPr>
                <a:t>高位</a:t>
              </a:r>
              <a:r>
                <a:rPr lang="en-US" altLang="zh-CN" sz="2000" b="1">
                  <a:solidFill>
                    <a:srgbClr val="000000"/>
                  </a:solidFill>
                </a:rPr>
                <a:t>)</a:t>
              </a:r>
              <a:endParaRPr lang="en-US" altLang="zh-CN" sz="2000" b="1">
                <a:solidFill>
                  <a:srgbClr val="000000"/>
                </a:solidFill>
              </a:endParaRPr>
            </a:p>
          </p:txBody>
        </p:sp>
        <p:sp>
          <p:nvSpPr>
            <p:cNvPr id="78897" name="PA-矩形 46"/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3682" y="1550"/>
              <a:ext cx="99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endParaRPr lang="en-US" altLang="zh-CN" sz="2000" b="1" baseline="-25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8898" name="PA-矩形 47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3852" y="1552"/>
              <a:ext cx="198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×</a:t>
              </a:r>
              <a:endPara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99" name="PA-矩形 48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4022" y="1553"/>
              <a:ext cx="198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×</a:t>
              </a:r>
              <a:endPara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900" name="PA-矩形 49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4203" y="1550"/>
              <a:ext cx="198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×</a:t>
              </a:r>
              <a:endPara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901" name="PA-矩形 50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4396" y="1550"/>
              <a:ext cx="198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×</a:t>
              </a:r>
              <a:endPara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902" name="PA-AutoShape 51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0" y="834"/>
              <a:ext cx="5352" cy="265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903" name="PA-矩形 52"/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108" y="1043"/>
              <a:ext cx="79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zh-CN" altLang="en-US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计数输入</a:t>
              </a:r>
              <a:endParaRPr lang="zh-CN" altLang="en-US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78854" name="PA-文本框 3"/>
          <p:cNvSpPr txBox="1"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819463" y="1376364"/>
            <a:ext cx="7317929" cy="461963"/>
          </a:xfrm>
          <a:prstGeom prst="rect">
            <a:avLst/>
          </a:prstGeom>
          <a:noFill/>
          <a:ln w="28575">
            <a:solidFill>
              <a:srgbClr val="00528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用</a:t>
            </a:r>
            <a:r>
              <a:rPr lang="en-US" altLang="zh-CN" sz="2400" b="1" dirty="0">
                <a:latin typeface="Times New Roman" panose="02020603050405020304" pitchFamily="18" charset="0"/>
              </a:rPr>
              <a:t>74LS161</a:t>
            </a:r>
            <a:r>
              <a:rPr lang="zh-CN" altLang="en-US" sz="2400" b="1" dirty="0">
                <a:latin typeface="Times New Roman" panose="02020603050405020304" pitchFamily="18" charset="0"/>
              </a:rPr>
              <a:t>设计一个</a:t>
            </a:r>
            <a:r>
              <a:rPr lang="en-US" altLang="zh-CN" sz="2400" b="1" dirty="0">
                <a:latin typeface="Times New Roman" panose="02020603050405020304" pitchFamily="18" charset="0"/>
              </a:rPr>
              <a:t>8 </a:t>
            </a:r>
            <a:r>
              <a:rPr lang="zh-CN" altLang="en-US" sz="2400" b="1" dirty="0">
                <a:latin typeface="Times New Roman" panose="02020603050405020304" pitchFamily="18" charset="0"/>
              </a:rPr>
              <a:t>位二进制</a:t>
            </a:r>
            <a:r>
              <a:rPr lang="en-US" altLang="zh-CN" sz="2400" b="1" dirty="0"/>
              <a:t>(</a:t>
            </a:r>
            <a:r>
              <a:rPr lang="en-US" altLang="zh-CN" sz="2400" b="1" dirty="0">
                <a:latin typeface="Times New Roman" panose="02020603050405020304" pitchFamily="18" charset="0"/>
              </a:rPr>
              <a:t>256 </a:t>
            </a:r>
            <a:r>
              <a:rPr lang="zh-CN" altLang="en-US" sz="2400" b="1" dirty="0">
                <a:latin typeface="Times New Roman" panose="02020603050405020304" pitchFamily="18" charset="0"/>
              </a:rPr>
              <a:t>进制</a:t>
            </a:r>
            <a:r>
              <a:rPr lang="en-US" altLang="zh-CN" sz="2400" b="1" dirty="0"/>
              <a:t>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同步</a:t>
            </a:r>
            <a:r>
              <a:rPr lang="zh-CN" altLang="en-US" sz="2400" b="1" dirty="0">
                <a:latin typeface="Times New Roman" panose="02020603050405020304" pitchFamily="18" charset="0"/>
              </a:rPr>
              <a:t>计数器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57" name="PA-圆角矩形 1"/>
          <p:cNvSpPr/>
          <p:nvPr>
            <p:custDataLst>
              <p:tags r:id="rId53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8" name="PA-文本框 5"/>
          <p:cNvSpPr txBox="1">
            <a:spLocks noChangeArrowheads="1"/>
          </p:cNvSpPr>
          <p:nvPr>
            <p:custDataLst>
              <p:tags r:id="rId54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8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8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8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animBg="1" autoUpdateAnimBg="0"/>
      <p:bldP spid="80900" grpId="0" animBg="1" autoUpdateAnimBg="0"/>
      <p:bldP spid="80901" grpId="0" animBg="1" autoUpdateAnimBg="0"/>
      <p:bldP spid="7885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PA-矩形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79877" name="PA-矩形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pic>
        <p:nvPicPr>
          <p:cNvPr id="79879" name="PA-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652" y="2449030"/>
            <a:ext cx="705643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A-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645" y="5520065"/>
            <a:ext cx="818991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A-文本框 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425718" y="4730607"/>
            <a:ext cx="8883364" cy="510778"/>
          </a:xfrm>
          <a:prstGeom prst="round2DiagRect">
            <a:avLst/>
          </a:prstGeom>
          <a:solidFill>
            <a:srgbClr val="CCC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30000"/>
              </a:spcBef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先同步级联成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100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进制计数器，再整体反馈置数法来实现模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M=67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6" name="PA-圆角矩形标注 1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70074" y="5729562"/>
            <a:ext cx="1981200" cy="914400"/>
          </a:xfrm>
          <a:prstGeom prst="wedgeRoundRectCallout">
            <a:avLst>
              <a:gd name="adj1" fmla="val 66779"/>
              <a:gd name="adj2" fmla="val 979"/>
              <a:gd name="adj3" fmla="val 16667"/>
            </a:avLst>
          </a:prstGeom>
          <a:solidFill>
            <a:srgbClr val="CCC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30000"/>
              </a:spcBef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sym typeface="宋体" panose="02010600030101010101" pitchFamily="2" charset="-122"/>
              </a:rPr>
              <a:t>应将</a:t>
            </a:r>
            <a:r>
              <a:rPr kumimoji="1" lang="en-US" altLang="zh-CN" sz="2400" b="1" dirty="0">
                <a:latin typeface="Times New Roman" panose="02020603050405020304" pitchFamily="18" charset="0"/>
                <a:sym typeface="宋体" panose="02010600030101010101" pitchFamily="2" charset="-122"/>
              </a:rPr>
              <a:t>Radix</a:t>
            </a:r>
            <a:r>
              <a:rPr kumimoji="1" lang="zh-CN" altLang="en-US" sz="2400" b="1" dirty="0">
                <a:latin typeface="Times New Roman" panose="02020603050405020304" pitchFamily="18" charset="0"/>
                <a:sym typeface="宋体" panose="02010600030101010101" pitchFamily="2" charset="-122"/>
              </a:rPr>
              <a:t>设置成</a:t>
            </a:r>
            <a:r>
              <a:rPr kumimoji="1" lang="en-US" altLang="zh-CN" sz="2400" b="1" dirty="0">
                <a:latin typeface="Times New Roman" panose="02020603050405020304" pitchFamily="18" charset="0"/>
                <a:sym typeface="宋体" panose="02010600030101010101" pitchFamily="2" charset="-122"/>
              </a:rPr>
              <a:t>Hex</a:t>
            </a:r>
            <a:endParaRPr kumimoji="1" lang="en-US" altLang="zh-CN" sz="2400" b="1" dirty="0">
              <a:latin typeface="Times New Roman" panose="02020603050405020304" pitchFamily="18" charset="0"/>
              <a:sym typeface="宋体" panose="02010600030101010101" pitchFamily="2" charset="-122"/>
            </a:endParaRPr>
          </a:p>
        </p:txBody>
      </p:sp>
      <p:sp>
        <p:nvSpPr>
          <p:cNvPr id="12" name="PA-圆角矩形 1"/>
          <p:cNvSpPr/>
          <p:nvPr>
            <p:custDataLst>
              <p:tags r:id="rId9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PA-文本框 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PA-文本框 3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47479" y="1962354"/>
            <a:ext cx="8831611" cy="461665"/>
          </a:xfrm>
          <a:prstGeom prst="rect">
            <a:avLst/>
          </a:prstGeom>
          <a:noFill/>
          <a:ln w="2857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【</a:t>
            </a:r>
            <a:r>
              <a:rPr lang="zh-CN" altLang="en-US" sz="2400" b="1" dirty="0">
                <a:latin typeface="Times New Roman" panose="02020603050405020304" pitchFamily="18" charset="0"/>
              </a:rPr>
              <a:t>例</a:t>
            </a:r>
            <a:r>
              <a:rPr lang="en-US" altLang="zh-CN" sz="2400" b="1" dirty="0">
                <a:latin typeface="Times New Roman" panose="02020603050405020304" pitchFamily="18" charset="0"/>
              </a:rPr>
              <a:t>】</a:t>
            </a:r>
            <a:r>
              <a:rPr lang="zh-CN" altLang="en-US" sz="2400" b="1" dirty="0">
                <a:latin typeface="Times New Roman" panose="02020603050405020304" pitchFamily="18" charset="0"/>
              </a:rPr>
              <a:t>试用</a:t>
            </a:r>
            <a:r>
              <a:rPr lang="en-US" altLang="zh-CN" sz="2400" b="1" dirty="0"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</a:rPr>
              <a:t>片</a:t>
            </a:r>
            <a:r>
              <a:rPr lang="en-US" altLang="zh-CN" sz="2400" b="1" dirty="0">
                <a:latin typeface="Times New Roman" panose="02020603050405020304" pitchFamily="18" charset="0"/>
              </a:rPr>
              <a:t>74LS160</a:t>
            </a:r>
            <a:r>
              <a:rPr lang="zh-CN" altLang="en-US" sz="2400" b="1" dirty="0">
                <a:latin typeface="Times New Roman" panose="02020603050405020304" pitchFamily="18" charset="0"/>
              </a:rPr>
              <a:t>构成一个模为</a:t>
            </a:r>
            <a:r>
              <a:rPr lang="en-US" altLang="zh-CN" sz="2400" b="1" dirty="0">
                <a:latin typeface="Times New Roman" panose="02020603050405020304" pitchFamily="18" charset="0"/>
              </a:rPr>
              <a:t>67</a:t>
            </a:r>
            <a:r>
              <a:rPr lang="zh-CN" altLang="en-US" sz="2400" b="1" dirty="0">
                <a:latin typeface="Times New Roman" panose="02020603050405020304" pitchFamily="18" charset="0"/>
              </a:rPr>
              <a:t>的十进制加法计数器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5" name="PA-文本框 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26939" y="1351555"/>
            <a:ext cx="40513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专用集成计数器应用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98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98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PA-文本框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11983" y="1424572"/>
            <a:ext cx="62040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【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】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用两片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74LS160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构成模为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36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的计数器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0900" name="PA-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80901" name="PA-矩形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4" name="PA-文本框 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14960" y="2346394"/>
            <a:ext cx="2685440" cy="2677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>
              <a:spcBef>
                <a:spcPts val="0"/>
              </a:spcBef>
              <a:buFontTx/>
              <a:buNone/>
            </a:pPr>
            <a:r>
              <a:rPr kumimoji="1" lang="zh-CN" alt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因为</a:t>
            </a:r>
            <a:r>
              <a:rPr kumimoji="1"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36</a:t>
            </a:r>
            <a:r>
              <a:rPr kumimoji="1" lang="zh-CN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可分解为</a:t>
            </a:r>
            <a:endParaRPr kumimoji="1" lang="en-US" altLang="zh-CN" sz="2400" b="1" dirty="0">
              <a:solidFill>
                <a:sysClr val="windowText" lastClr="000000"/>
              </a:solidFill>
              <a:latin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buFontTx/>
              <a:buNone/>
            </a:pPr>
            <a:r>
              <a:rPr kumimoji="1"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36 = 2</a:t>
            </a:r>
            <a:r>
              <a:rPr kumimoji="1" lang="zh-CN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×</a:t>
            </a:r>
            <a:r>
              <a:rPr kumimoji="1"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18</a:t>
            </a:r>
            <a:endParaRPr kumimoji="1" lang="en-US" altLang="zh-CN" sz="2400" b="1" dirty="0">
              <a:solidFill>
                <a:sysClr val="windowText" lastClr="000000"/>
              </a:solidFill>
              <a:latin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buFontTx/>
              <a:buNone/>
            </a:pPr>
            <a:r>
              <a:rPr kumimoji="1"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     = 3</a:t>
            </a:r>
            <a:r>
              <a:rPr kumimoji="1" lang="zh-CN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×</a:t>
            </a:r>
            <a:r>
              <a:rPr kumimoji="1"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12 </a:t>
            </a:r>
            <a:endParaRPr kumimoji="1" lang="en-US" altLang="zh-CN" sz="2400" b="1" dirty="0">
              <a:solidFill>
                <a:sysClr val="windowText" lastClr="000000"/>
              </a:solidFill>
              <a:latin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buFontTx/>
              <a:buNone/>
            </a:pPr>
            <a:r>
              <a:rPr kumimoji="1"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     = 6</a:t>
            </a:r>
            <a:r>
              <a:rPr kumimoji="1" lang="zh-CN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×</a:t>
            </a:r>
            <a:r>
              <a:rPr kumimoji="1"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6 </a:t>
            </a:r>
            <a:endParaRPr kumimoji="1" lang="en-US" altLang="zh-CN" sz="2400" b="1" dirty="0">
              <a:solidFill>
                <a:sysClr val="windowText" lastClr="000000"/>
              </a:solidFill>
              <a:latin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buFontTx/>
              <a:buNone/>
            </a:pPr>
            <a:r>
              <a:rPr kumimoji="1"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     =</a:t>
            </a:r>
            <a:r>
              <a:rPr kumimoji="1" lang="en-US" altLang="zh-CN" sz="100" b="1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4</a:t>
            </a:r>
            <a:r>
              <a:rPr kumimoji="1" lang="zh-CN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×</a:t>
            </a:r>
            <a:r>
              <a:rPr kumimoji="1"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9</a:t>
            </a:r>
            <a:r>
              <a:rPr kumimoji="1" lang="zh-CN" alt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，</a:t>
            </a:r>
            <a:endParaRPr kumimoji="1" lang="en-US" altLang="zh-CN" sz="2400" b="1" dirty="0">
              <a:solidFill>
                <a:sysClr val="windowText" lastClr="000000"/>
              </a:solidFill>
              <a:latin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buFontTx/>
              <a:buNone/>
            </a:pPr>
            <a:r>
              <a:rPr kumimoji="1" lang="zh-CN" alt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答案不唯一。</a:t>
            </a:r>
            <a:endParaRPr kumimoji="1" lang="en-US" altLang="zh-CN" sz="2400" b="1" dirty="0">
              <a:solidFill>
                <a:sysClr val="windowText" lastClr="000000"/>
              </a:solidFill>
              <a:latin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buFontTx/>
              <a:buNone/>
            </a:pPr>
            <a:r>
              <a:rPr kumimoji="1" lang="zh-CN" alt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选</a:t>
            </a:r>
            <a:r>
              <a:rPr kumimoji="1"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36 = 4</a:t>
            </a:r>
            <a:r>
              <a:rPr kumimoji="1" lang="zh-CN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×</a:t>
            </a:r>
            <a:r>
              <a:rPr kumimoji="1"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9</a:t>
            </a:r>
            <a:r>
              <a:rPr kumimoji="1" lang="zh-CN" alt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来实现：</a:t>
            </a:r>
            <a:endParaRPr kumimoji="1"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PA-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19" y="2028880"/>
            <a:ext cx="8490764" cy="454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A-圆角矩形 1"/>
          <p:cNvSpPr/>
          <p:nvPr>
            <p:custDataLst>
              <p:tags r:id="rId7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PA-文本框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PA-文本框 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26939" y="1351555"/>
            <a:ext cx="40513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专用集成计数器应用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8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TextPlaceholder 1"/>
          <p:cNvSpPr>
            <a:spLocks noGrp="1"/>
          </p:cNvSpPr>
          <p:nvPr>
            <p:ph type="body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7.2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时序逻辑电路的手工分析方法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PA-TextPlaceholder 9"/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7.1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时序逻辑电路的特点与功能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PA-TextPlaceholder 10"/>
          <p:cNvSpPr>
            <a:spLocks noGrp="1"/>
          </p:cNvSpPr>
          <p:nvPr>
            <p:ph type="body" sz="quarter" idx="12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PA-TextPlaceholder 11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PA-TextPlaceholder 5"/>
          <p:cNvSpPr>
            <a:spLocks noGrp="1"/>
          </p:cNvSpPr>
          <p:nvPr>
            <p:ph type="body" sz="quarter" idx="14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7.3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时序电路的手工设计方法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PA-TextPlaceholder 6"/>
          <p:cNvSpPr>
            <a:spLocks noGrp="1"/>
          </p:cNvSpPr>
          <p:nvPr>
            <p:ph type="body" sz="quarter" idx="15"/>
            <p:custDataLst>
              <p:tags r:id="rId6"/>
            </p:custDataLst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7.4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计数器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PA-TextPlaceholder 7"/>
          <p:cNvSpPr>
            <a:spLocks noGrp="1"/>
          </p:cNvSpPr>
          <p:nvPr>
            <p:ph type="body" sz="quarter" idx="16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7.5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寄存器和移位寄存器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PA-TextPlaceholder 8"/>
          <p:cNvSpPr>
            <a:spLocks noGrp="1"/>
          </p:cNvSpPr>
          <p:nvPr>
            <p:ph type="body" sz="quarter" idx="17"/>
            <p:custDataLst>
              <p:tags r:id="rId8"/>
            </p:custDataLst>
          </p:nvPr>
        </p:nvSpPr>
        <p:spPr/>
        <p:txBody>
          <a:bodyPr/>
          <a:lstStyle/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PA-TextPlaceholder 12"/>
          <p:cNvSpPr>
            <a:spLocks noGrp="1"/>
          </p:cNvSpPr>
          <p:nvPr>
            <p:ph type="body" sz="quarter" idx="18"/>
            <p:custDataLst>
              <p:tags r:id="rId9"/>
            </p:custDataLst>
          </p:nvPr>
        </p:nvSpPr>
        <p:spPr/>
        <p:txBody>
          <a:bodyPr/>
          <a:lstStyle/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PA-TextPlaceholder 13"/>
          <p:cNvSpPr>
            <a:spLocks noGrp="1"/>
          </p:cNvSpPr>
          <p:nvPr>
            <p:ph type="body" sz="quarter" idx="19"/>
            <p:custDataLst>
              <p:tags r:id="rId10"/>
            </p:custDataLst>
          </p:nvPr>
        </p:nvSpPr>
        <p:spPr/>
        <p:txBody>
          <a:bodyPr/>
          <a:lstStyle/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A-图片 2" descr="W5W3)$O{Y_BUWZFXI6D[`VU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635" y="5280251"/>
            <a:ext cx="8737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PA-矩形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81926" name="PA-矩形 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pic>
        <p:nvPicPr>
          <p:cNvPr id="2" name="PA-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722" y="2083820"/>
            <a:ext cx="7618413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A-文本框 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284948" y="4603976"/>
            <a:ext cx="7618413" cy="4619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30000"/>
              </a:spcBef>
              <a:buFontTx/>
              <a:buNone/>
            </a:pPr>
            <a:r>
              <a:rPr kumimoji="1" lang="zh-CN" altLang="en-US" sz="2400" b="1" dirty="0">
                <a:latin typeface="+mj-lt"/>
              </a:rPr>
              <a:t>　     低位片</a:t>
            </a:r>
            <a:r>
              <a:rPr kumimoji="1" lang="en-US" altLang="zh-CN" sz="2400" b="1" dirty="0">
                <a:latin typeface="+mj-lt"/>
              </a:rPr>
              <a:t>M=9</a:t>
            </a:r>
            <a:r>
              <a:rPr kumimoji="1" lang="zh-CN" altLang="en-US" sz="2400" b="1" dirty="0">
                <a:latin typeface="+mj-lt"/>
              </a:rPr>
              <a:t>                              高位片</a:t>
            </a:r>
            <a:r>
              <a:rPr kumimoji="1" lang="en-US" altLang="zh-CN" sz="2400" b="1" dirty="0">
                <a:latin typeface="+mj-lt"/>
              </a:rPr>
              <a:t>M=4</a:t>
            </a:r>
            <a:endParaRPr kumimoji="1" lang="zh-CN" altLang="en-US" sz="2400" b="1" dirty="0">
              <a:latin typeface="+mj-lt"/>
            </a:endParaRPr>
          </a:p>
        </p:txBody>
      </p:sp>
      <p:cxnSp>
        <p:nvCxnSpPr>
          <p:cNvPr id="4" name="PA-直接连接符 3"/>
          <p:cNvCxnSpPr/>
          <p:nvPr>
            <p:custDataLst>
              <p:tags r:id="rId8"/>
            </p:custDataLst>
          </p:nvPr>
        </p:nvCxnSpPr>
        <p:spPr bwMode="auto">
          <a:xfrm>
            <a:off x="2719921" y="4141219"/>
            <a:ext cx="609600" cy="0"/>
          </a:xfrm>
          <a:prstGeom prst="line">
            <a:avLst/>
          </a:prstGeom>
          <a:ln w="38100">
            <a:solidFill>
              <a:srgbClr val="CC00FF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PA-直接连接符 14"/>
          <p:cNvCxnSpPr>
            <a:cxnSpLocks noChangeShapeType="1"/>
          </p:cNvCxnSpPr>
          <p:nvPr>
            <p:custDataLst>
              <p:tags r:id="rId9"/>
            </p:custDataLst>
          </p:nvPr>
        </p:nvCxnSpPr>
        <p:spPr bwMode="auto">
          <a:xfrm>
            <a:off x="5572659" y="3433195"/>
            <a:ext cx="0" cy="708025"/>
          </a:xfrm>
          <a:prstGeom prst="line">
            <a:avLst/>
          </a:prstGeom>
          <a:noFill/>
          <a:ln w="38100" algn="ctr">
            <a:solidFill>
              <a:srgbClr val="CC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PA-直接连接符 19"/>
          <p:cNvCxnSpPr>
            <a:cxnSpLocks noChangeShapeType="1"/>
          </p:cNvCxnSpPr>
          <p:nvPr>
            <p:custDataLst>
              <p:tags r:id="rId10"/>
            </p:custDataLst>
          </p:nvPr>
        </p:nvCxnSpPr>
        <p:spPr bwMode="auto">
          <a:xfrm>
            <a:off x="5577421" y="4141219"/>
            <a:ext cx="1485900" cy="0"/>
          </a:xfrm>
          <a:prstGeom prst="line">
            <a:avLst/>
          </a:prstGeom>
          <a:noFill/>
          <a:ln w="38100" algn="ctr">
            <a:solidFill>
              <a:srgbClr val="CC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PA-直接连接符 26"/>
          <p:cNvCxnSpPr>
            <a:cxnSpLocks noChangeShapeType="1"/>
          </p:cNvCxnSpPr>
          <p:nvPr>
            <p:custDataLst>
              <p:tags r:id="rId11"/>
            </p:custDataLst>
          </p:nvPr>
        </p:nvCxnSpPr>
        <p:spPr bwMode="auto">
          <a:xfrm flipV="1">
            <a:off x="5572659" y="2160020"/>
            <a:ext cx="0" cy="1273175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PA-直接连接符 31"/>
          <p:cNvCxnSpPr>
            <a:cxnSpLocks noChangeShapeType="1"/>
          </p:cNvCxnSpPr>
          <p:nvPr>
            <p:custDataLst>
              <p:tags r:id="rId12"/>
            </p:custDataLst>
          </p:nvPr>
        </p:nvCxnSpPr>
        <p:spPr bwMode="auto">
          <a:xfrm flipH="1">
            <a:off x="2948521" y="2160019"/>
            <a:ext cx="2655888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PA-直接连接符 36"/>
          <p:cNvCxnSpPr>
            <a:cxnSpLocks noChangeShapeType="1"/>
          </p:cNvCxnSpPr>
          <p:nvPr>
            <p:custDataLst>
              <p:tags r:id="rId13"/>
            </p:custDataLst>
          </p:nvPr>
        </p:nvCxnSpPr>
        <p:spPr bwMode="auto">
          <a:xfrm>
            <a:off x="2948521" y="2160019"/>
            <a:ext cx="0" cy="22860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PA-直接连接符 38"/>
          <p:cNvCxnSpPr>
            <a:cxnSpLocks noChangeShapeType="1"/>
          </p:cNvCxnSpPr>
          <p:nvPr>
            <p:custDataLst>
              <p:tags r:id="rId14"/>
            </p:custDataLst>
          </p:nvPr>
        </p:nvCxnSpPr>
        <p:spPr bwMode="auto">
          <a:xfrm>
            <a:off x="2948521" y="2388619"/>
            <a:ext cx="228600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PA-直接连接符 48"/>
          <p:cNvCxnSpPr>
            <a:cxnSpLocks noChangeShapeType="1"/>
          </p:cNvCxnSpPr>
          <p:nvPr>
            <p:custDataLst>
              <p:tags r:id="rId15"/>
            </p:custDataLst>
          </p:nvPr>
        </p:nvCxnSpPr>
        <p:spPr bwMode="auto">
          <a:xfrm flipV="1">
            <a:off x="9799118" y="2160019"/>
            <a:ext cx="0" cy="76200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PA-直接连接符 52"/>
          <p:cNvCxnSpPr>
            <a:cxnSpLocks noChangeShapeType="1"/>
          </p:cNvCxnSpPr>
          <p:nvPr>
            <p:custDataLst>
              <p:tags r:id="rId16"/>
            </p:custDataLst>
          </p:nvPr>
        </p:nvCxnSpPr>
        <p:spPr bwMode="auto">
          <a:xfrm flipH="1">
            <a:off x="6758522" y="2160019"/>
            <a:ext cx="3001963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PA-直接连接符 54"/>
          <p:cNvCxnSpPr>
            <a:cxnSpLocks noChangeShapeType="1"/>
          </p:cNvCxnSpPr>
          <p:nvPr>
            <p:custDataLst>
              <p:tags r:id="rId17"/>
            </p:custDataLst>
          </p:nvPr>
        </p:nvCxnSpPr>
        <p:spPr bwMode="auto">
          <a:xfrm>
            <a:off x="6758521" y="2160019"/>
            <a:ext cx="0" cy="22860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PA-直接连接符 58"/>
          <p:cNvCxnSpPr>
            <a:cxnSpLocks noChangeShapeType="1"/>
          </p:cNvCxnSpPr>
          <p:nvPr>
            <p:custDataLst>
              <p:tags r:id="rId18"/>
            </p:custDataLst>
          </p:nvPr>
        </p:nvCxnSpPr>
        <p:spPr bwMode="auto">
          <a:xfrm>
            <a:off x="6758521" y="2388619"/>
            <a:ext cx="228600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PA-圆角矩形 1"/>
          <p:cNvSpPr/>
          <p:nvPr>
            <p:custDataLst>
              <p:tags r:id="rId19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PA-文本框 5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6" name="PA-圆角矩形标注 15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8799" y="4063036"/>
            <a:ext cx="2193923" cy="914400"/>
          </a:xfrm>
          <a:prstGeom prst="wedgeRoundRectCallout">
            <a:avLst>
              <a:gd name="adj1" fmla="val 30164"/>
              <a:gd name="adj2" fmla="val 115525"/>
              <a:gd name="adj3" fmla="val 16667"/>
            </a:avLst>
          </a:prstGeom>
          <a:solidFill>
            <a:srgbClr val="CCFFFF"/>
          </a:solidFill>
          <a:ln w="9525" algn="ctr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+mj-lt"/>
                <a:sym typeface="宋体" panose="02010600030101010101" pitchFamily="2" charset="-122"/>
              </a:rPr>
              <a:t>Q1</a:t>
            </a:r>
            <a:r>
              <a:rPr lang="zh-CN" altLang="en-US" sz="2800" b="1" dirty="0">
                <a:latin typeface="+mj-lt"/>
                <a:sym typeface="宋体" panose="02010600030101010101" pitchFamily="2" charset="-122"/>
              </a:rPr>
              <a:t>和</a:t>
            </a:r>
            <a:r>
              <a:rPr lang="en-US" altLang="zh-CN" sz="2800" b="1" dirty="0">
                <a:latin typeface="+mj-lt"/>
                <a:sym typeface="宋体" panose="02010600030101010101" pitchFamily="2" charset="-122"/>
              </a:rPr>
              <a:t>Q0</a:t>
            </a:r>
            <a:r>
              <a:rPr lang="zh-CN" altLang="en-US" sz="2800" b="1" dirty="0">
                <a:latin typeface="+mj-lt"/>
                <a:sym typeface="宋体" panose="02010600030101010101" pitchFamily="2" charset="-122"/>
              </a:rPr>
              <a:t>要分开观察</a:t>
            </a:r>
            <a:endParaRPr lang="en-US" altLang="zh-CN" sz="2800" b="1" dirty="0">
              <a:latin typeface="+mj-lt"/>
              <a:sym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PA-文本框 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26939" y="1351555"/>
            <a:ext cx="40513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专用集成计数器应用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6" name="PA-直接连接符 21"/>
          <p:cNvCxnSpPr>
            <a:cxnSpLocks noChangeShapeType="1"/>
          </p:cNvCxnSpPr>
          <p:nvPr>
            <p:custDataLst>
              <p:tags r:id="rId23"/>
            </p:custDataLst>
          </p:nvPr>
        </p:nvCxnSpPr>
        <p:spPr bwMode="auto">
          <a:xfrm>
            <a:off x="4472521" y="3433195"/>
            <a:ext cx="685800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PA-直接连接符 23"/>
          <p:cNvCxnSpPr>
            <a:cxnSpLocks noChangeShapeType="1"/>
          </p:cNvCxnSpPr>
          <p:nvPr>
            <p:custDataLst>
              <p:tags r:id="rId24"/>
            </p:custDataLst>
          </p:nvPr>
        </p:nvCxnSpPr>
        <p:spPr bwMode="auto">
          <a:xfrm>
            <a:off x="5452009" y="3433195"/>
            <a:ext cx="152400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PA-直接连接符 21"/>
          <p:cNvCxnSpPr>
            <a:cxnSpLocks noChangeShapeType="1"/>
          </p:cNvCxnSpPr>
          <p:nvPr>
            <p:custDataLst>
              <p:tags r:id="rId25"/>
            </p:custDataLst>
          </p:nvPr>
        </p:nvCxnSpPr>
        <p:spPr bwMode="auto">
          <a:xfrm>
            <a:off x="4472521" y="3433194"/>
            <a:ext cx="685800" cy="0"/>
          </a:xfrm>
          <a:prstGeom prst="line">
            <a:avLst/>
          </a:prstGeom>
          <a:noFill/>
          <a:ln w="38100" algn="ctr">
            <a:solidFill>
              <a:srgbClr val="CC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PA-直接连接符 23"/>
          <p:cNvCxnSpPr>
            <a:cxnSpLocks noChangeShapeType="1"/>
          </p:cNvCxnSpPr>
          <p:nvPr>
            <p:custDataLst>
              <p:tags r:id="rId26"/>
            </p:custDataLst>
          </p:nvPr>
        </p:nvCxnSpPr>
        <p:spPr bwMode="auto">
          <a:xfrm>
            <a:off x="5452009" y="3433194"/>
            <a:ext cx="152400" cy="0"/>
          </a:xfrm>
          <a:prstGeom prst="line">
            <a:avLst/>
          </a:prstGeom>
          <a:noFill/>
          <a:ln w="38100" algn="ctr">
            <a:solidFill>
              <a:srgbClr val="CC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3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3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3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PA-文本框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62693" y="1909633"/>
            <a:ext cx="94052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【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】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用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74LS161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设计一个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8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位二进制可预置计数器（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可控分频器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2948" name="PA-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82949" name="PA-矩形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81927" name="PA-Object 8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962150" y="2466094"/>
          <a:ext cx="836295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Visio" r:id="rId5" imgW="6553200" imgH="2044700" progId="Visio.Drawing.11">
                  <p:embed/>
                </p:oleObj>
              </mc:Choice>
              <mc:Fallback>
                <p:oleObj name="Visio" r:id="rId5" imgW="6553200" imgH="2044700" progId="Visio.Drawing.11">
                  <p:embed/>
                  <p:pic>
                    <p:nvPicPr>
                      <p:cNvPr id="0" name="PA-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2150" y="2466094"/>
                        <a:ext cx="8362950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A-文本框 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362950" y="5058940"/>
            <a:ext cx="20574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-D=M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模为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，则：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PA-文本框 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362950" y="5784097"/>
            <a:ext cx="1828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8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?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=10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PA-文本框 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020050" y="6127328"/>
            <a:ext cx="2514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(FF+1)-0A=</a:t>
            </a:r>
            <a:r>
              <a:rPr kumimoji="1" lang="en-US" altLang="zh-CN" sz="2400" b="1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Times New Roman" panose="02020603050405020304" pitchFamily="18" charset="0"/>
              </a:rPr>
              <a:t>F6</a:t>
            </a:r>
            <a:endParaRPr kumimoji="1" lang="en-US" altLang="zh-CN" sz="2400" b="1" dirty="0">
              <a:ln>
                <a:solidFill>
                  <a:srgbClr val="005286"/>
                </a:solidFill>
              </a:ln>
              <a:solidFill>
                <a:srgbClr val="00528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PA-圆角矩形 1"/>
          <p:cNvSpPr/>
          <p:nvPr>
            <p:custDataLst>
              <p:tags r:id="rId10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PA-文本框 5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24" name="PA-图片 3" descr="C:\Users\acer\Desktop\1.jpg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5122440"/>
            <a:ext cx="85534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PA-文本框 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26939" y="1351555"/>
            <a:ext cx="40513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专用集成计数器应用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19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19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/>
      <p:bldP spid="8" grpId="0"/>
      <p:bldP spid="9" grpId="0"/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TextPlaceholder 1"/>
          <p:cNvSpPr>
            <a:spLocks noGrp="1"/>
          </p:cNvSpPr>
          <p:nvPr>
            <p:ph type="body" sz="quarter" idx="10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7.5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寄存器和移位寄存器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PA-TextPlaceholder 9"/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7.4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计数器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PA-TextPlaceholder 10"/>
          <p:cNvSpPr>
            <a:spLocks noGrp="1"/>
          </p:cNvSpPr>
          <p:nvPr>
            <p:ph type="body" sz="quarter" idx="12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7.3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时序电路的手工设计方法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PA-TextPlaceholder 5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7.2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时序逻辑电路的手工分析方法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PA-TextPlaceholder 6"/>
          <p:cNvSpPr>
            <a:spLocks noGrp="1"/>
          </p:cNvSpPr>
          <p:nvPr>
            <p:ph type="body" sz="quarter" idx="14"/>
            <p:custDataLst>
              <p:tags r:id="rId5"/>
            </p:custDataLst>
          </p:nvPr>
        </p:nvSpPr>
        <p:spPr/>
        <p:txBody>
          <a:bodyPr/>
          <a:lstStyle/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PA-TextPlaceholder 2"/>
          <p:cNvSpPr>
            <a:spLocks noGrp="1"/>
          </p:cNvSpPr>
          <p:nvPr>
            <p:ph type="body" sz="quarter" idx="15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PA-TextPlaceholder 3"/>
          <p:cNvSpPr>
            <a:spLocks noGrp="1"/>
          </p:cNvSpPr>
          <p:nvPr>
            <p:ph type="body" sz="quarter" idx="16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PA-TextPlaceholder 4"/>
          <p:cNvSpPr>
            <a:spLocks noGrp="1"/>
          </p:cNvSpPr>
          <p:nvPr>
            <p:ph type="body" sz="quarter" idx="17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PA-TextPlaceholder 14"/>
          <p:cNvSpPr>
            <a:spLocks noGrp="1"/>
          </p:cNvSpPr>
          <p:nvPr>
            <p:ph type="body" sz="quarter" idx="18"/>
            <p:custDataLst>
              <p:tags r:id="rId9"/>
            </p:custDataLst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7.1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时序逻辑电路的特点与功能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PA-TextPlaceholder 15"/>
          <p:cNvSpPr>
            <a:spLocks noGrp="1"/>
          </p:cNvSpPr>
          <p:nvPr>
            <p:ph type="body" sz="quarter" idx="19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-文本框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26939" y="1455077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并行寄存器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867" name="PA-文本框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57275" y="1928293"/>
            <a:ext cx="7620000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定义：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500" b="1" dirty="0">
                <a:solidFill>
                  <a:srgbClr val="000000"/>
                </a:solidFill>
                <a:sym typeface="宋体" panose="02010600030101010101" pitchFamily="2" charset="-122"/>
              </a:rPr>
              <a:t>	</a:t>
            </a:r>
            <a:r>
              <a:rPr lang="zh-CN" altLang="en-US" sz="2500" b="1" dirty="0">
                <a:solidFill>
                  <a:srgbClr val="000000"/>
                </a:solidFill>
                <a:sym typeface="宋体" panose="02010600030101010101" pitchFamily="2" charset="-122"/>
              </a:rPr>
              <a:t>①用于寄存一组二值代码，</a:t>
            </a:r>
            <a:r>
              <a:rPr lang="en-US" altLang="zh-CN" sz="2500" b="1" dirty="0">
                <a:solidFill>
                  <a:srgbClr val="000000"/>
                </a:solidFill>
                <a:sym typeface="宋体" panose="02010600030101010101" pitchFamily="2" charset="-122"/>
              </a:rPr>
              <a:t>N</a:t>
            </a:r>
            <a:r>
              <a:rPr lang="zh-CN" altLang="en-US" sz="2500" b="1" dirty="0">
                <a:solidFill>
                  <a:srgbClr val="000000"/>
                </a:solidFill>
                <a:sym typeface="宋体" panose="02010600030101010101" pitchFamily="2" charset="-122"/>
              </a:rPr>
              <a:t>位寄存器由</a:t>
            </a:r>
            <a:r>
              <a:rPr lang="en-US" altLang="zh-CN" sz="2500" b="1" dirty="0">
                <a:solidFill>
                  <a:srgbClr val="000000"/>
                </a:solidFill>
                <a:sym typeface="宋体" panose="02010600030101010101" pitchFamily="2" charset="-122"/>
              </a:rPr>
              <a:t>N</a:t>
            </a:r>
            <a:r>
              <a:rPr lang="zh-CN" altLang="en-US" sz="2500" b="1" dirty="0">
                <a:solidFill>
                  <a:srgbClr val="000000"/>
                </a:solidFill>
                <a:sym typeface="宋体" panose="02010600030101010101" pitchFamily="2" charset="-122"/>
              </a:rPr>
              <a:t>个触</a:t>
            </a:r>
            <a:r>
              <a:rPr lang="en-US" altLang="zh-CN" sz="2500" b="1" dirty="0">
                <a:solidFill>
                  <a:srgbClr val="000000"/>
                </a:solidFill>
                <a:sym typeface="宋体" panose="02010600030101010101" pitchFamily="2" charset="-122"/>
              </a:rPr>
              <a:t>	</a:t>
            </a:r>
            <a:r>
              <a:rPr lang="zh-CN" altLang="en-US" sz="2500" b="1" dirty="0">
                <a:solidFill>
                  <a:srgbClr val="000000"/>
                </a:solidFill>
                <a:sym typeface="宋体" panose="02010600030101010101" pitchFamily="2" charset="-122"/>
              </a:rPr>
              <a:t>发器组成，可存放一组</a:t>
            </a:r>
            <a:r>
              <a:rPr lang="en-US" altLang="zh-CN" sz="2500" b="1" dirty="0">
                <a:solidFill>
                  <a:srgbClr val="000000"/>
                </a:solidFill>
                <a:sym typeface="宋体" panose="02010600030101010101" pitchFamily="2" charset="-122"/>
              </a:rPr>
              <a:t>N</a:t>
            </a:r>
            <a:r>
              <a:rPr lang="zh-CN" altLang="en-US" sz="2500" b="1" dirty="0">
                <a:solidFill>
                  <a:srgbClr val="000000"/>
                </a:solidFill>
                <a:sym typeface="宋体" panose="02010600030101010101" pitchFamily="2" charset="-122"/>
              </a:rPr>
              <a:t>位二值代码</a:t>
            </a:r>
            <a:r>
              <a:rPr lang="en-US" altLang="zh-CN" sz="2500" b="1" dirty="0">
                <a:solidFill>
                  <a:srgbClr val="000000"/>
                </a:solidFill>
                <a:sym typeface="宋体" panose="02010600030101010101" pitchFamily="2" charset="-122"/>
              </a:rPr>
              <a:t>——N</a:t>
            </a:r>
            <a:r>
              <a:rPr lang="zh-CN" altLang="en-US" sz="2500" b="1" dirty="0">
                <a:solidFill>
                  <a:srgbClr val="000000"/>
                </a:solidFill>
                <a:sym typeface="宋体" panose="02010600030101010101" pitchFamily="2" charset="-122"/>
              </a:rPr>
              <a:t>位</a:t>
            </a:r>
            <a:r>
              <a:rPr lang="en-US" altLang="zh-CN" sz="2500" b="1" dirty="0">
                <a:solidFill>
                  <a:srgbClr val="000000"/>
                </a:solidFill>
                <a:sym typeface="宋体" panose="02010600030101010101" pitchFamily="2" charset="-122"/>
              </a:rPr>
              <a:t>	(</a:t>
            </a:r>
            <a:r>
              <a:rPr lang="zh-CN" altLang="en-US" sz="2500" b="1" dirty="0">
                <a:solidFill>
                  <a:srgbClr val="000000"/>
                </a:solidFill>
                <a:sym typeface="宋体" panose="02010600030101010101" pitchFamily="2" charset="-122"/>
              </a:rPr>
              <a:t>并行</a:t>
            </a:r>
            <a:r>
              <a:rPr lang="en-US" altLang="zh-CN" sz="2500" b="1" dirty="0">
                <a:solidFill>
                  <a:srgbClr val="000000"/>
                </a:solidFill>
                <a:sym typeface="宋体" panose="02010600030101010101" pitchFamily="2" charset="-122"/>
              </a:rPr>
              <a:t>)</a:t>
            </a:r>
            <a:r>
              <a:rPr lang="zh-CN" altLang="en-US" sz="2500" b="1" dirty="0">
                <a:solidFill>
                  <a:srgbClr val="000000"/>
                </a:solidFill>
                <a:sym typeface="宋体" panose="02010600030101010101" pitchFamily="2" charset="-122"/>
              </a:rPr>
              <a:t>寄存器。</a:t>
            </a:r>
            <a:endParaRPr lang="zh-CN" altLang="en-US" sz="2500" b="1" dirty="0">
              <a:solidFill>
                <a:srgbClr val="000000"/>
              </a:solidFill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500" b="1" dirty="0">
                <a:solidFill>
                  <a:srgbClr val="000000"/>
                </a:solidFill>
                <a:sym typeface="宋体" panose="02010600030101010101" pitchFamily="2" charset="-122"/>
              </a:rPr>
              <a:t>	</a:t>
            </a:r>
            <a:r>
              <a:rPr lang="zh-CN" altLang="en-US" sz="2500" b="1" dirty="0">
                <a:solidFill>
                  <a:srgbClr val="000000"/>
                </a:solidFill>
                <a:sym typeface="宋体" panose="02010600030101010101" pitchFamily="2" charset="-122"/>
              </a:rPr>
              <a:t>②只要求</a:t>
            </a:r>
            <a:r>
              <a:rPr lang="zh-CN" altLang="en-US" sz="2500" b="1" dirty="0">
                <a:solidFill>
                  <a:srgbClr val="000000"/>
                </a:solidFill>
                <a:cs typeface="Times New Roman" panose="02020603050405020304" pitchFamily="18" charset="0"/>
                <a:sym typeface="宋体" panose="02010600030101010101" pitchFamily="2" charset="-122"/>
              </a:rPr>
              <a:t>其中每个触发器可置</a:t>
            </a:r>
            <a:r>
              <a:rPr lang="en-US" altLang="zh-CN" sz="2500" b="1" dirty="0">
                <a:solidFill>
                  <a:srgbClr val="000000"/>
                </a:solidFill>
                <a:cs typeface="Times New Roman" panose="02020603050405020304" pitchFamily="18" charset="0"/>
                <a:sym typeface="宋体" panose="02010600030101010101" pitchFamily="2" charset="-122"/>
              </a:rPr>
              <a:t>1</a:t>
            </a:r>
            <a:r>
              <a:rPr lang="zh-CN" altLang="en-US" sz="2500" b="1" dirty="0">
                <a:solidFill>
                  <a:srgbClr val="000000"/>
                </a:solidFill>
                <a:cs typeface="Times New Roman" panose="02020603050405020304" pitchFamily="18" charset="0"/>
                <a:sym typeface="宋体" panose="02010600030101010101" pitchFamily="2" charset="-122"/>
              </a:rPr>
              <a:t>或置</a:t>
            </a:r>
            <a:r>
              <a:rPr lang="en-US" altLang="zh-CN" sz="2500" b="1" dirty="0">
                <a:solidFill>
                  <a:srgbClr val="000000"/>
                </a:solidFill>
                <a:cs typeface="Times New Roman" panose="02020603050405020304" pitchFamily="18" charset="0"/>
                <a:sym typeface="宋体" panose="02010600030101010101" pitchFamily="2" charset="-122"/>
              </a:rPr>
              <a:t>0</a:t>
            </a:r>
            <a:r>
              <a:rPr lang="zh-CN" altLang="en-US" sz="2500" b="1" dirty="0">
                <a:solidFill>
                  <a:srgbClr val="000000"/>
                </a:solidFill>
                <a:cs typeface="Times New Roman" panose="02020603050405020304" pitchFamily="18" charset="0"/>
                <a:sym typeface="宋体" panose="02010600030101010101" pitchFamily="2" charset="-122"/>
              </a:rPr>
              <a:t>。</a:t>
            </a:r>
            <a:endParaRPr lang="en-US" altLang="zh-CN" sz="2500" b="1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10" name="PA-圆角矩形 1"/>
          <p:cNvSpPr/>
          <p:nvPr>
            <p:custDataLst>
              <p:tags r:id="rId3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PA-文本框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寄存器和移位寄存器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57275" y="4792795"/>
            <a:ext cx="6096000" cy="180049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构成方式：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sz="2500" b="1" dirty="0">
                <a:solidFill>
                  <a:srgbClr val="000000"/>
                </a:solidFill>
                <a:sym typeface="宋体" panose="02010600030101010101" pitchFamily="2" charset="-122"/>
              </a:rPr>
              <a:t>	</a:t>
            </a:r>
            <a:r>
              <a:rPr lang="zh-CN" altLang="en-US" sz="2500" b="1" dirty="0">
                <a:solidFill>
                  <a:srgbClr val="000000"/>
                </a:solidFill>
                <a:sym typeface="宋体" panose="02010600030101010101" pitchFamily="2" charset="-122"/>
              </a:rPr>
              <a:t>①用电平触发的锁存器触发器构成</a:t>
            </a:r>
            <a:endParaRPr lang="zh-CN" altLang="en-US" sz="2500" b="1" dirty="0">
              <a:solidFill>
                <a:srgbClr val="000000"/>
              </a:solidFill>
              <a:sym typeface="宋体" panose="02010600030101010101" pitchFamily="2" charset="-122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sz="2500" b="1" dirty="0">
                <a:solidFill>
                  <a:srgbClr val="000000"/>
                </a:solidFill>
                <a:sym typeface="宋体" panose="02010600030101010101" pitchFamily="2" charset="-122"/>
              </a:rPr>
              <a:t>	</a:t>
            </a:r>
            <a:r>
              <a:rPr lang="zh-CN" altLang="en-US" sz="2500" b="1" dirty="0">
                <a:solidFill>
                  <a:srgbClr val="000000"/>
                </a:solidFill>
                <a:sym typeface="宋体" panose="02010600030101010101" pitchFamily="2" charset="-122"/>
              </a:rPr>
              <a:t>②用边沿触发的触发器构成</a:t>
            </a:r>
            <a:endParaRPr lang="zh-CN" altLang="en-US" sz="2500" b="1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A-图片 5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1"/>
          <a:stretch>
            <a:fillRect/>
          </a:stretch>
        </p:blipFill>
        <p:spPr bwMode="auto">
          <a:xfrm>
            <a:off x="297322" y="4854823"/>
            <a:ext cx="67056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1" name="PA-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81125" y="2220914"/>
            <a:ext cx="51149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j-lt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+mj-lt"/>
              </a:rPr>
              <a:t>）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4</a:t>
            </a:r>
            <a:r>
              <a:rPr lang="zh-CN" altLang="en-US" sz="2400" b="1" dirty="0">
                <a:solidFill>
                  <a:srgbClr val="000000"/>
                </a:solidFill>
                <a:latin typeface="+mj-lt"/>
              </a:rPr>
              <a:t>位边沿触发寄型存器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74LS175</a:t>
            </a:r>
            <a:endParaRPr lang="zh-CN" altLang="en-US" sz="2400" b="1" dirty="0">
              <a:solidFill>
                <a:srgbClr val="000000"/>
              </a:solidFill>
              <a:latin typeface="+mj-lt"/>
            </a:endParaRPr>
          </a:p>
        </p:txBody>
      </p:sp>
      <p:graphicFrame>
        <p:nvGraphicFramePr>
          <p:cNvPr id="37898" name="PA-Object 13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3886200" y="2781300"/>
          <a:ext cx="1531938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Visio" r:id="rId5" imgW="1422400" imgH="1689100" progId="Visio.Drawing.11">
                  <p:embed/>
                </p:oleObj>
              </mc:Choice>
              <mc:Fallback>
                <p:oleObj name="Visio" r:id="rId5" imgW="1422400" imgH="1689100" progId="Visio.Drawing.11">
                  <p:embed/>
                  <p:pic>
                    <p:nvPicPr>
                      <p:cNvPr id="0" name="PA-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781300"/>
                        <a:ext cx="1531938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0" name="PA-Object 12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6302453" y="586638"/>
          <a:ext cx="5441874" cy="3966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8" imgW="4445000" imgH="3251200" progId="">
                  <p:embed/>
                </p:oleObj>
              </mc:Choice>
              <mc:Fallback>
                <p:oleObj name="" r:id="rId8" imgW="4445000" imgH="3251200" progId="">
                  <p:embed/>
                  <p:pic>
                    <p:nvPicPr>
                      <p:cNvPr id="0" name="PA-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2453" y="586638"/>
                        <a:ext cx="5441874" cy="39663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A-圆角矩形标注 1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381125" y="3047999"/>
            <a:ext cx="2352675" cy="1057275"/>
          </a:xfrm>
          <a:prstGeom prst="cloudCallout">
            <a:avLst>
              <a:gd name="adj1" fmla="val 55050"/>
              <a:gd name="adj2" fmla="val 47635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若需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8</a:t>
            </a:r>
            <a:r>
              <a:rPr lang="zh-CN" altLang="en-US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位？</a:t>
            </a:r>
            <a:endParaRPr lang="zh-CN" altLang="en-US" sz="2400" b="1" dirty="0">
              <a:solidFill>
                <a:srgbClr val="000000"/>
              </a:solidFill>
              <a:latin typeface="+mj-lt"/>
              <a:sym typeface="宋体" panose="02010600030101010101" pitchFamily="2" charset="-122"/>
            </a:endParaRPr>
          </a:p>
        </p:txBody>
      </p:sp>
      <p:sp>
        <p:nvSpPr>
          <p:cNvPr id="17" name="PA-圆角矩形 1"/>
          <p:cNvSpPr/>
          <p:nvPr>
            <p:custDataLst>
              <p:tags r:id="rId11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PA-文本框 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</a:rPr>
              <a:t>寄存器和移位寄存器 </a:t>
            </a:r>
            <a:endParaRPr kumimoji="1" lang="zh-CN" altLang="en-US" sz="2800" b="1" dirty="0">
              <a:solidFill>
                <a:srgbClr val="005286"/>
              </a:solidFill>
              <a:latin typeface="+mj-lt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: 对角圆角 1"/>
              <p:cNvSpPr/>
              <p:nvPr/>
            </p:nvSpPr>
            <p:spPr>
              <a:xfrm>
                <a:off x="7121656" y="4943059"/>
                <a:ext cx="4893131" cy="1159705"/>
              </a:xfrm>
              <a:prstGeom prst="round2DiagRect">
                <a:avLst/>
              </a:prstGeom>
              <a:solidFill>
                <a:srgbClr val="CCCC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0" smtClean="0">
                          <a:ln>
                            <a:solidFill>
                              <a:srgbClr val="005286"/>
                            </a:solidFill>
                          </a:ln>
                          <a:solidFill>
                            <a:srgbClr val="005286"/>
                          </a:solidFill>
                          <a:latin typeface="Cambria Math" panose="02040503050406030204" pitchFamily="18" charset="0"/>
                        </a:rPr>
                        <m:t>74</m:t>
                      </m:r>
                      <m:r>
                        <m:rPr>
                          <m:sty m:val="p"/>
                        </m:rPr>
                        <a:rPr lang="zh-CN" altLang="en-US" sz="2400" i="0" smtClean="0">
                          <a:ln>
                            <a:solidFill>
                              <a:srgbClr val="005286"/>
                            </a:solidFill>
                          </a:ln>
                          <a:solidFill>
                            <a:srgbClr val="005286"/>
                          </a:solidFill>
                          <a:latin typeface="Cambria Math" panose="02040503050406030204" pitchFamily="18" charset="0"/>
                        </a:rPr>
                        <m:t>LS</m:t>
                      </m:r>
                      <m:r>
                        <a:rPr lang="zh-CN" altLang="en-US" sz="2400" i="0" smtClean="0">
                          <a:ln>
                            <a:solidFill>
                              <a:srgbClr val="005286"/>
                            </a:solidFill>
                          </a:ln>
                          <a:solidFill>
                            <a:srgbClr val="005286"/>
                          </a:solidFill>
                          <a:latin typeface="Cambria Math" panose="02040503050406030204" pitchFamily="18" charset="0"/>
                        </a:rPr>
                        <m:t>175</m:t>
                      </m:r>
                    </m:oMath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𝐶𝐿𝐾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时，将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存入，与此前</m:t>
                      </m:r>
                    </m:oMath>
                  </m:oMathPara>
                </a14:m>
                <a:endParaRPr lang="en-US" altLang="zh-CN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后的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状态无关，有异步清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功能。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" name="矩形: 对角圆角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656" y="4943059"/>
                <a:ext cx="4893131" cy="1159705"/>
              </a:xfrm>
              <a:prstGeom prst="round2DiagRect">
                <a:avLst/>
              </a:prstGeom>
              <a:blipFill rotWithShape="1">
                <a:blip r:embed="rId13"/>
                <a:stretch>
                  <a:fillRect l="-327" t="-1388" r="-1416" b="-5987"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PA-文本框 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26939" y="1455077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并行寄存器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1" grpId="0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7" name="PA-图片 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637" y="2451746"/>
            <a:ext cx="1744787" cy="2484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9" name="PA-Object 7"/>
          <p:cNvSpPr txBox="1"/>
          <p:nvPr/>
        </p:nvSpPr>
        <p:spPr bwMode="auto">
          <a:xfrm>
            <a:off x="1817688" y="5407855"/>
            <a:ext cx="8805862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rmAutofit/>
          </a:bodyPr>
          <a:lstStyle/>
          <a:p>
            <a:r>
              <a:rPr lang="zh-CN" altLang="en-US" sz="2400" b="1" dirty="0">
                <a:latin typeface="+mj-lt"/>
              </a:rPr>
              <a:t>𝐶𝐿𝐾高电平期间𝑄随𝐷改变，𝐶𝐿𝐾低电平时，输出保持</a:t>
            </a:r>
            <a:endParaRPr lang="zh-CN" altLang="en-US" sz="2400" b="1" dirty="0">
              <a:latin typeface="+mj-lt"/>
            </a:endParaRPr>
          </a:p>
        </p:txBody>
      </p:sp>
      <p:sp>
        <p:nvSpPr>
          <p:cNvPr id="11" name="PA-圆角矩形 1"/>
          <p:cNvSpPr/>
          <p:nvPr>
            <p:custDataLst>
              <p:tags r:id="rId3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PA-文本框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</a:rPr>
              <a:t>寄存器和移位寄存器 </a:t>
            </a:r>
            <a:endParaRPr kumimoji="1" lang="zh-CN" altLang="en-US" sz="2800" b="1" dirty="0">
              <a:solidFill>
                <a:srgbClr val="005286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3" name="PA-文本框 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381124" y="2220914"/>
            <a:ext cx="6219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j-lt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+mj-lt"/>
              </a:rPr>
              <a:t>）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4</a:t>
            </a:r>
            <a:r>
              <a:rPr lang="zh-CN" altLang="en-US" sz="2400" b="1" dirty="0">
                <a:solidFill>
                  <a:srgbClr val="000000"/>
                </a:solidFill>
                <a:latin typeface="+mj-lt"/>
              </a:rPr>
              <a:t>位电平触发型寄存器</a:t>
            </a:r>
            <a:r>
              <a:rPr lang="en-US" altLang="zh-CN" sz="2400" b="1" i="0" dirty="0">
                <a:solidFill>
                  <a:srgbClr val="000000"/>
                </a:solidFill>
                <a:latin typeface="+mj-lt"/>
              </a:rPr>
              <a:t>74LS75</a:t>
            </a:r>
            <a:endParaRPr lang="zh-CN" altLang="en-US" sz="2400" b="1" dirty="0">
              <a:solidFill>
                <a:srgbClr val="00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3394073" y="3034427"/>
              <a:ext cx="2940052" cy="2021580"/>
            </p:xfrm>
            <a:graphic>
              <a:graphicData uri="http://schemas.openxmlformats.org/drawingml/2006/table">
                <a:tbl>
                  <a:tblPr/>
                  <a:tblGrid>
                    <a:gridCol w="735013"/>
                    <a:gridCol w="735013"/>
                    <a:gridCol w="735013"/>
                    <a:gridCol w="735013"/>
                  </a:tblGrid>
                  <a:tr h="438150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输入</a:t>
                          </a:r>
                          <a:endParaRPr lang="zh-CN" altLang="en-US" sz="20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89003" marR="189003" marT="94502" marB="9450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输出</a:t>
                          </a:r>
                          <a:endParaRPr lang="zh-CN" altLang="en-US" sz="20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89003" marR="189003" marT="94502" marB="9450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/>
                    </a:tc>
                  </a:tr>
                  <a:tr h="38194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3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D</a:t>
                          </a:r>
                          <a:endParaRPr lang="en-US" sz="2300" b="1" i="0" u="none" strike="noStrike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5883" marR="15883" marT="1588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3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G</a:t>
                          </a:r>
                          <a:endParaRPr lang="en-US" sz="2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5883" marR="15883" marT="15883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 xmlns:m="http://schemas.openxmlformats.org/officeDocument/2006/math">
                              <m:r>
                                <a:rPr lang="zh-CN" altLang="en-US" sz="230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zh-CN" altLang="en-US" sz="23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　</a:t>
                          </a:r>
                          <a:endParaRPr lang="zh-CN" altLang="en-US" sz="2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5883" marR="15883" marT="15883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alt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3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23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　</a:t>
                          </a:r>
                          <a:endParaRPr lang="zh-CN" altLang="en-US" sz="2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5883" marR="15883" marT="15883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8194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23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0</a:t>
                          </a:r>
                          <a:endParaRPr lang="en-US" altLang="zh-CN" sz="2300" b="1" i="0" u="none" strike="noStrike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5883" marR="15883" marT="1588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23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1</a:t>
                          </a:r>
                          <a:endParaRPr lang="en-US" altLang="zh-CN" sz="2300" b="1" i="0" u="none" strike="noStrike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5883" marR="15883" marT="15883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23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0</a:t>
                          </a:r>
                          <a:endParaRPr lang="en-US" altLang="zh-CN" sz="2300" b="1" i="0" u="none" strike="noStrike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5883" marR="15883" marT="15883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23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1</a:t>
                          </a:r>
                          <a:endParaRPr lang="en-US" altLang="zh-CN" sz="2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5883" marR="15883" marT="15883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8194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23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1</a:t>
                          </a:r>
                          <a:endParaRPr lang="en-US" altLang="zh-CN" sz="2300" b="1" i="0" u="none" strike="noStrike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5883" marR="15883" marT="1588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23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1</a:t>
                          </a:r>
                          <a:endParaRPr lang="en-US" altLang="zh-CN" sz="2300" b="1" i="0" u="none" strike="noStrike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5883" marR="15883" marT="15883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23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1</a:t>
                          </a:r>
                          <a:endParaRPr lang="en-US" altLang="zh-CN" sz="2300" b="1" i="0" u="none" strike="noStrike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5883" marR="15883" marT="15883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23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0</a:t>
                          </a:r>
                          <a:endParaRPr lang="en-US" altLang="zh-CN" sz="2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5883" marR="15883" marT="15883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8194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3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X</a:t>
                          </a:r>
                          <a:endParaRPr lang="en-US" sz="2300" b="1" i="0" u="none" strike="noStrike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5883" marR="15883" marT="1588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23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0</a:t>
                          </a:r>
                          <a:endParaRPr lang="en-US" altLang="zh-CN" sz="2300" b="1" i="0" u="none" strike="noStrike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5883" marR="15883" marT="15883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altLang="en-US" sz="230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30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zh-CN" altLang="en-US" sz="230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230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　</a:t>
                          </a:r>
                          <a:endParaRPr lang="zh-CN" altLang="en-US" sz="23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15883" marR="15883" marT="15883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altLang="en-US" sz="230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en-US" sz="230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300" i="1" kern="12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zh-CN" altLang="en-US" sz="2300" i="1" kern="12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zh-CN" altLang="en-US" sz="230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　</a:t>
                          </a:r>
                          <a:endParaRPr lang="zh-CN" altLang="en-US" sz="23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15883" marR="15883" marT="15883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3394073" y="3034427"/>
              <a:ext cx="2940052" cy="2021580"/>
            </p:xfrm>
            <a:graphic>
              <a:graphicData uri="http://schemas.openxmlformats.org/drawingml/2006/table">
                <a:tbl>
                  <a:tblPr/>
                  <a:tblGrid>
                    <a:gridCol w="735013"/>
                    <a:gridCol w="735013"/>
                    <a:gridCol w="735013"/>
                    <a:gridCol w="735013"/>
                  </a:tblGrid>
                  <a:tr h="438150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输入</a:t>
                          </a:r>
                          <a:endParaRPr lang="zh-CN" altLang="en-US" sz="20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89003" marR="189003" marT="94502" marB="9450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输出</a:t>
                          </a:r>
                          <a:endParaRPr lang="zh-CN" altLang="en-US" sz="20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89003" marR="189003" marT="94502" marB="9450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/>
                    </a:tc>
                  </a:tr>
                  <a:tr h="38163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3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D</a:t>
                          </a:r>
                          <a:endParaRPr lang="en-US" sz="2300" b="1" i="0" u="none" strike="noStrike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5883" marR="15883" marT="1588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3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G</a:t>
                          </a:r>
                          <a:endParaRPr lang="en-US" sz="2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5883" marR="15883" marT="15883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883" marR="15883" marT="15883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883" marR="15883" marT="15883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</a:tr>
                  <a:tr h="38194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23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0</a:t>
                          </a:r>
                          <a:endParaRPr lang="en-US" altLang="zh-CN" sz="2300" b="1" i="0" u="none" strike="noStrike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5883" marR="15883" marT="1588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23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1</a:t>
                          </a:r>
                          <a:endParaRPr lang="en-US" altLang="zh-CN" sz="2300" b="1" i="0" u="none" strike="noStrike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5883" marR="15883" marT="15883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23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0</a:t>
                          </a:r>
                          <a:endParaRPr lang="en-US" altLang="zh-CN" sz="2300" b="1" i="0" u="none" strike="noStrike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5883" marR="15883" marT="15883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23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1</a:t>
                          </a:r>
                          <a:endParaRPr lang="en-US" altLang="zh-CN" sz="2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5883" marR="15883" marT="15883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8194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23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1</a:t>
                          </a:r>
                          <a:endParaRPr lang="en-US" altLang="zh-CN" sz="2300" b="1" i="0" u="none" strike="noStrike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5883" marR="15883" marT="1588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23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1</a:t>
                          </a:r>
                          <a:endParaRPr lang="en-US" altLang="zh-CN" sz="2300" b="1" i="0" u="none" strike="noStrike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5883" marR="15883" marT="15883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23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1</a:t>
                          </a:r>
                          <a:endParaRPr lang="en-US" altLang="zh-CN" sz="2300" b="1" i="0" u="none" strike="noStrike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5883" marR="15883" marT="15883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23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0</a:t>
                          </a:r>
                          <a:endParaRPr lang="en-US" altLang="zh-CN" sz="2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5883" marR="15883" marT="15883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8227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3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X</a:t>
                          </a:r>
                          <a:endParaRPr lang="en-US" sz="2300" b="1" i="0" u="none" strike="noStrike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5883" marR="15883" marT="1588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23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0</a:t>
                          </a:r>
                          <a:endParaRPr lang="en-US" altLang="zh-CN" sz="2300" b="1" i="0" u="none" strike="noStrike">
                            <a:solidFill>
                              <a:srgbClr val="000000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15883" marR="15883" marT="15883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883" marR="15883" marT="15883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883" marR="15883" marT="15883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矩形 5"/>
          <p:cNvSpPr/>
          <p:nvPr/>
        </p:nvSpPr>
        <p:spPr>
          <a:xfrm>
            <a:off x="9310009" y="5407854"/>
            <a:ext cx="1728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+mj-lt"/>
              </a:rPr>
              <a:t>——</a:t>
            </a:r>
            <a:r>
              <a:rPr lang="zh-CN" altLang="en-US" sz="2400" b="1" dirty="0">
                <a:solidFill>
                  <a:prstClr val="black"/>
                </a:solidFill>
                <a:latin typeface="+mj-lt"/>
              </a:rPr>
              <a:t>锁存器</a:t>
            </a:r>
            <a:endParaRPr lang="zh-CN" altLang="en-US" dirty="0">
              <a:latin typeface="+mj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PA-文本框 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26939" y="1455077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并行寄存器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/>
      <p:bldP spid="13" grpId="0"/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5" name="PA-AutoShap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46563" y="5553075"/>
            <a:ext cx="6521451" cy="497779"/>
          </a:xfrm>
          <a:prstGeom prst="wedgeRectCallout">
            <a:avLst>
              <a:gd name="adj1" fmla="val -74184"/>
              <a:gd name="adj2" fmla="val -3708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在控制信号作用下，可实现右移也可实现左移。</a:t>
            </a:r>
            <a:r>
              <a:rPr lang="zh-CN" altLang="en-US" sz="2400" b="1" dirty="0">
                <a:solidFill>
                  <a:srgbClr val="000000"/>
                </a:solidFill>
                <a:latin typeface="+mj-lt"/>
              </a:rPr>
              <a:t> </a:t>
            </a:r>
            <a:endParaRPr lang="zh-CN" altLang="en-US" sz="24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4225" name="PA-文本框 5" descr="窄竖线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23990" y="5360194"/>
            <a:ext cx="1465263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+mj-lt"/>
              </a:rPr>
              <a:t>双向移位</a:t>
            </a:r>
            <a:endParaRPr lang="zh-CN" altLang="en-US" dirty="0">
              <a:latin typeface="+mj-lt"/>
            </a:endParaRPr>
          </a:p>
          <a:p>
            <a:r>
              <a:rPr lang="zh-CN" altLang="en-US" dirty="0">
                <a:latin typeface="+mj-lt"/>
              </a:rPr>
              <a:t>寄 存 器</a:t>
            </a:r>
            <a:endParaRPr lang="zh-CN" altLang="en-US" dirty="0">
              <a:latin typeface="+mj-lt"/>
            </a:endParaRPr>
          </a:p>
        </p:txBody>
      </p:sp>
      <p:sp>
        <p:nvSpPr>
          <p:cNvPr id="94226" name="PA-AutoShape 6"/>
          <p:cNvSpPr/>
          <p:nvPr>
            <p:custDataLst>
              <p:tags r:id="rId3"/>
            </p:custDataLst>
          </p:nvPr>
        </p:nvSpPr>
        <p:spPr bwMode="auto">
          <a:xfrm>
            <a:off x="1111252" y="3748881"/>
            <a:ext cx="196850" cy="2193926"/>
          </a:xfrm>
          <a:prstGeom prst="leftBrace">
            <a:avLst>
              <a:gd name="adj1" fmla="val 92876"/>
              <a:gd name="adj2" fmla="val 50000"/>
            </a:avLst>
          </a:prstGeom>
          <a:noFill/>
          <a:ln w="2857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4227" name="PA-文本框 7" descr="窄竖线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08115" y="3350418"/>
            <a:ext cx="1454150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+mj-lt"/>
              </a:rPr>
              <a:t>单向移位</a:t>
            </a:r>
            <a:endParaRPr lang="zh-CN" altLang="en-US" dirty="0">
              <a:latin typeface="+mj-lt"/>
            </a:endParaRPr>
          </a:p>
          <a:p>
            <a:r>
              <a:rPr lang="zh-CN" altLang="en-US" dirty="0">
                <a:latin typeface="+mj-lt"/>
              </a:rPr>
              <a:t>寄 存 器</a:t>
            </a:r>
            <a:endParaRPr lang="zh-CN" altLang="en-US" dirty="0">
              <a:latin typeface="+mj-lt"/>
            </a:endParaRPr>
          </a:p>
        </p:txBody>
      </p:sp>
      <p:sp>
        <p:nvSpPr>
          <p:cNvPr id="94220" name="PA-文本框 9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11475" y="3185895"/>
            <a:ext cx="2428875" cy="4619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latin typeface="+mj-lt"/>
              </a:rPr>
              <a:t>  </a:t>
            </a:r>
            <a:r>
              <a:rPr lang="zh-CN" altLang="en-US" dirty="0">
                <a:latin typeface="+mj-lt"/>
              </a:rPr>
              <a:t>左移寄存器</a:t>
            </a:r>
            <a:endParaRPr lang="zh-CN" altLang="en-US" dirty="0">
              <a:latin typeface="+mj-lt"/>
            </a:endParaRPr>
          </a:p>
        </p:txBody>
      </p:sp>
      <p:sp>
        <p:nvSpPr>
          <p:cNvPr id="94221" name="PA-文本框 1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911475" y="4062195"/>
            <a:ext cx="2428875" cy="4619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latin typeface="+mj-lt"/>
              </a:rPr>
              <a:t>  </a:t>
            </a:r>
            <a:r>
              <a:rPr lang="zh-CN" altLang="en-US" dirty="0">
                <a:latin typeface="+mj-lt"/>
              </a:rPr>
              <a:t>右移寄存器</a:t>
            </a:r>
            <a:endParaRPr lang="zh-CN" altLang="en-US" dirty="0">
              <a:latin typeface="+mj-lt"/>
            </a:endParaRPr>
          </a:p>
        </p:txBody>
      </p:sp>
      <p:sp>
        <p:nvSpPr>
          <p:cNvPr id="94222" name="PA-AutoShape 11"/>
          <p:cNvSpPr/>
          <p:nvPr>
            <p:custDataLst>
              <p:tags r:id="rId7"/>
            </p:custDataLst>
          </p:nvPr>
        </p:nvSpPr>
        <p:spPr bwMode="auto">
          <a:xfrm>
            <a:off x="2862262" y="3435133"/>
            <a:ext cx="98425" cy="874713"/>
          </a:xfrm>
          <a:prstGeom prst="leftBrace">
            <a:avLst>
              <a:gd name="adj1" fmla="val 74059"/>
              <a:gd name="adj2" fmla="val 50000"/>
            </a:avLst>
          </a:prstGeom>
          <a:noFill/>
          <a:ln w="2857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4223" name="PA-AutoShape 1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527675" y="4429373"/>
            <a:ext cx="5256213" cy="868363"/>
          </a:xfrm>
          <a:prstGeom prst="wedgeRectCallout">
            <a:avLst>
              <a:gd name="adj1" fmla="val -65154"/>
              <a:gd name="adj2" fmla="val -64480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每输入一个移位脉冲，移位寄存器中的数码依次向右移动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1 </a:t>
            </a:r>
            <a:r>
              <a:rPr lang="zh-CN" altLang="en-US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位。 </a:t>
            </a:r>
            <a:endParaRPr lang="zh-CN" altLang="en-US" sz="2400" b="1" dirty="0">
              <a:solidFill>
                <a:srgbClr val="000000"/>
              </a:solidFill>
              <a:latin typeface="+mj-lt"/>
              <a:sym typeface="宋体" panose="02010600030101010101" pitchFamily="2" charset="-122"/>
            </a:endParaRPr>
          </a:p>
        </p:txBody>
      </p:sp>
      <p:sp>
        <p:nvSpPr>
          <p:cNvPr id="94224" name="PA-AutoShape 1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522912" y="3299321"/>
            <a:ext cx="5260975" cy="874713"/>
          </a:xfrm>
          <a:prstGeom prst="wedgeRectCallout">
            <a:avLst>
              <a:gd name="adj1" fmla="val -64473"/>
              <a:gd name="adj2" fmla="val -31601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每输入一个移位脉冲，移位寄存器中的数码依次向左移动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1 </a:t>
            </a:r>
            <a:r>
              <a:rPr lang="zh-CN" altLang="en-US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位。 </a:t>
            </a:r>
            <a:endParaRPr lang="zh-CN" altLang="en-US" sz="2400" b="1" dirty="0">
              <a:solidFill>
                <a:srgbClr val="000000"/>
              </a:solidFill>
              <a:latin typeface="+mj-lt"/>
              <a:sym typeface="宋体" panose="02010600030101010101" pitchFamily="2" charset="-122"/>
            </a:endParaRPr>
          </a:p>
        </p:txBody>
      </p:sp>
      <p:sp>
        <p:nvSpPr>
          <p:cNvPr id="40976" name="PA-AutoShape 1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933827" y="2139005"/>
            <a:ext cx="6834187" cy="904977"/>
          </a:xfrm>
          <a:custGeom>
            <a:avLst/>
            <a:gdLst>
              <a:gd name="connsiteX0" fmla="*/ 0 w 6834187"/>
              <a:gd name="connsiteY0" fmla="*/ 0 h 811213"/>
              <a:gd name="connsiteX1" fmla="*/ 1139031 w 6834187"/>
              <a:gd name="connsiteY1" fmla="*/ 0 h 811213"/>
              <a:gd name="connsiteX2" fmla="*/ 1333008 w 6834187"/>
              <a:gd name="connsiteY2" fmla="*/ -201116 h 811213"/>
              <a:gd name="connsiteX3" fmla="*/ 2847578 w 6834187"/>
              <a:gd name="connsiteY3" fmla="*/ 0 h 811213"/>
              <a:gd name="connsiteX4" fmla="*/ 6834187 w 6834187"/>
              <a:gd name="connsiteY4" fmla="*/ 0 h 811213"/>
              <a:gd name="connsiteX5" fmla="*/ 6834187 w 6834187"/>
              <a:gd name="connsiteY5" fmla="*/ 135202 h 811213"/>
              <a:gd name="connsiteX6" fmla="*/ 6834187 w 6834187"/>
              <a:gd name="connsiteY6" fmla="*/ 135202 h 811213"/>
              <a:gd name="connsiteX7" fmla="*/ 6834187 w 6834187"/>
              <a:gd name="connsiteY7" fmla="*/ 338005 h 811213"/>
              <a:gd name="connsiteX8" fmla="*/ 6834187 w 6834187"/>
              <a:gd name="connsiteY8" fmla="*/ 811213 h 811213"/>
              <a:gd name="connsiteX9" fmla="*/ 2847578 w 6834187"/>
              <a:gd name="connsiteY9" fmla="*/ 811213 h 811213"/>
              <a:gd name="connsiteX10" fmla="*/ 1139031 w 6834187"/>
              <a:gd name="connsiteY10" fmla="*/ 811213 h 811213"/>
              <a:gd name="connsiteX11" fmla="*/ 1139031 w 6834187"/>
              <a:gd name="connsiteY11" fmla="*/ 811213 h 811213"/>
              <a:gd name="connsiteX12" fmla="*/ 0 w 6834187"/>
              <a:gd name="connsiteY12" fmla="*/ 811213 h 811213"/>
              <a:gd name="connsiteX13" fmla="*/ 0 w 6834187"/>
              <a:gd name="connsiteY13" fmla="*/ 338005 h 811213"/>
              <a:gd name="connsiteX14" fmla="*/ 0 w 6834187"/>
              <a:gd name="connsiteY14" fmla="*/ 135202 h 811213"/>
              <a:gd name="connsiteX15" fmla="*/ 0 w 6834187"/>
              <a:gd name="connsiteY15" fmla="*/ 135202 h 811213"/>
              <a:gd name="connsiteX16" fmla="*/ 0 w 6834187"/>
              <a:gd name="connsiteY16" fmla="*/ 0 h 811213"/>
              <a:gd name="connsiteX0-1" fmla="*/ 0 w 6834187"/>
              <a:gd name="connsiteY0-2" fmla="*/ 201116 h 1012329"/>
              <a:gd name="connsiteX1-3" fmla="*/ 1139031 w 6834187"/>
              <a:gd name="connsiteY1-4" fmla="*/ 201116 h 1012329"/>
              <a:gd name="connsiteX2-5" fmla="*/ 1333008 w 6834187"/>
              <a:gd name="connsiteY2-6" fmla="*/ 0 h 1012329"/>
              <a:gd name="connsiteX3-7" fmla="*/ 1961753 w 6834187"/>
              <a:gd name="connsiteY3-8" fmla="*/ 191591 h 1012329"/>
              <a:gd name="connsiteX4-9" fmla="*/ 6834187 w 6834187"/>
              <a:gd name="connsiteY4-10" fmla="*/ 201116 h 1012329"/>
              <a:gd name="connsiteX5-11" fmla="*/ 6834187 w 6834187"/>
              <a:gd name="connsiteY5-12" fmla="*/ 336318 h 1012329"/>
              <a:gd name="connsiteX6-13" fmla="*/ 6834187 w 6834187"/>
              <a:gd name="connsiteY6-14" fmla="*/ 336318 h 1012329"/>
              <a:gd name="connsiteX7-15" fmla="*/ 6834187 w 6834187"/>
              <a:gd name="connsiteY7-16" fmla="*/ 539121 h 1012329"/>
              <a:gd name="connsiteX8-17" fmla="*/ 6834187 w 6834187"/>
              <a:gd name="connsiteY8-18" fmla="*/ 1012329 h 1012329"/>
              <a:gd name="connsiteX9-19" fmla="*/ 2847578 w 6834187"/>
              <a:gd name="connsiteY9-20" fmla="*/ 1012329 h 1012329"/>
              <a:gd name="connsiteX10-21" fmla="*/ 1139031 w 6834187"/>
              <a:gd name="connsiteY10-22" fmla="*/ 1012329 h 1012329"/>
              <a:gd name="connsiteX11-23" fmla="*/ 1139031 w 6834187"/>
              <a:gd name="connsiteY11-24" fmla="*/ 1012329 h 1012329"/>
              <a:gd name="connsiteX12-25" fmla="*/ 0 w 6834187"/>
              <a:gd name="connsiteY12-26" fmla="*/ 1012329 h 1012329"/>
              <a:gd name="connsiteX13-27" fmla="*/ 0 w 6834187"/>
              <a:gd name="connsiteY13-28" fmla="*/ 539121 h 1012329"/>
              <a:gd name="connsiteX14-29" fmla="*/ 0 w 6834187"/>
              <a:gd name="connsiteY14-30" fmla="*/ 336318 h 1012329"/>
              <a:gd name="connsiteX15-31" fmla="*/ 0 w 6834187"/>
              <a:gd name="connsiteY15-32" fmla="*/ 336318 h 1012329"/>
              <a:gd name="connsiteX16-33" fmla="*/ 0 w 6834187"/>
              <a:gd name="connsiteY16-34" fmla="*/ 201116 h 1012329"/>
              <a:gd name="connsiteX0-35" fmla="*/ 0 w 6834187"/>
              <a:gd name="connsiteY0-36" fmla="*/ 201116 h 1012329"/>
              <a:gd name="connsiteX1-37" fmla="*/ 1558131 w 6834187"/>
              <a:gd name="connsiteY1-38" fmla="*/ 191591 h 1012329"/>
              <a:gd name="connsiteX2-39" fmla="*/ 1333008 w 6834187"/>
              <a:gd name="connsiteY2-40" fmla="*/ 0 h 1012329"/>
              <a:gd name="connsiteX3-41" fmla="*/ 1961753 w 6834187"/>
              <a:gd name="connsiteY3-42" fmla="*/ 191591 h 1012329"/>
              <a:gd name="connsiteX4-43" fmla="*/ 6834187 w 6834187"/>
              <a:gd name="connsiteY4-44" fmla="*/ 201116 h 1012329"/>
              <a:gd name="connsiteX5-45" fmla="*/ 6834187 w 6834187"/>
              <a:gd name="connsiteY5-46" fmla="*/ 336318 h 1012329"/>
              <a:gd name="connsiteX6-47" fmla="*/ 6834187 w 6834187"/>
              <a:gd name="connsiteY6-48" fmla="*/ 336318 h 1012329"/>
              <a:gd name="connsiteX7-49" fmla="*/ 6834187 w 6834187"/>
              <a:gd name="connsiteY7-50" fmla="*/ 539121 h 1012329"/>
              <a:gd name="connsiteX8-51" fmla="*/ 6834187 w 6834187"/>
              <a:gd name="connsiteY8-52" fmla="*/ 1012329 h 1012329"/>
              <a:gd name="connsiteX9-53" fmla="*/ 2847578 w 6834187"/>
              <a:gd name="connsiteY9-54" fmla="*/ 1012329 h 1012329"/>
              <a:gd name="connsiteX10-55" fmla="*/ 1139031 w 6834187"/>
              <a:gd name="connsiteY10-56" fmla="*/ 1012329 h 1012329"/>
              <a:gd name="connsiteX11-57" fmla="*/ 1139031 w 6834187"/>
              <a:gd name="connsiteY11-58" fmla="*/ 1012329 h 1012329"/>
              <a:gd name="connsiteX12-59" fmla="*/ 0 w 6834187"/>
              <a:gd name="connsiteY12-60" fmla="*/ 1012329 h 1012329"/>
              <a:gd name="connsiteX13-61" fmla="*/ 0 w 6834187"/>
              <a:gd name="connsiteY13-62" fmla="*/ 539121 h 1012329"/>
              <a:gd name="connsiteX14-63" fmla="*/ 0 w 6834187"/>
              <a:gd name="connsiteY14-64" fmla="*/ 336318 h 1012329"/>
              <a:gd name="connsiteX15-65" fmla="*/ 0 w 6834187"/>
              <a:gd name="connsiteY15-66" fmla="*/ 336318 h 1012329"/>
              <a:gd name="connsiteX16-67" fmla="*/ 0 w 6834187"/>
              <a:gd name="connsiteY16-68" fmla="*/ 201116 h 10123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6834187" h="1012329">
                <a:moveTo>
                  <a:pt x="0" y="201116"/>
                </a:moveTo>
                <a:lnTo>
                  <a:pt x="1558131" y="191591"/>
                </a:lnTo>
                <a:lnTo>
                  <a:pt x="1333008" y="0"/>
                </a:lnTo>
                <a:lnTo>
                  <a:pt x="1961753" y="191591"/>
                </a:lnTo>
                <a:lnTo>
                  <a:pt x="6834187" y="201116"/>
                </a:lnTo>
                <a:lnTo>
                  <a:pt x="6834187" y="336318"/>
                </a:lnTo>
                <a:lnTo>
                  <a:pt x="6834187" y="336318"/>
                </a:lnTo>
                <a:lnTo>
                  <a:pt x="6834187" y="539121"/>
                </a:lnTo>
                <a:lnTo>
                  <a:pt x="6834187" y="1012329"/>
                </a:lnTo>
                <a:lnTo>
                  <a:pt x="2847578" y="1012329"/>
                </a:lnTo>
                <a:lnTo>
                  <a:pt x="1139031" y="1012329"/>
                </a:lnTo>
                <a:lnTo>
                  <a:pt x="1139031" y="1012329"/>
                </a:lnTo>
                <a:lnTo>
                  <a:pt x="0" y="1012329"/>
                </a:lnTo>
                <a:lnTo>
                  <a:pt x="0" y="539121"/>
                </a:lnTo>
                <a:lnTo>
                  <a:pt x="0" y="336318"/>
                </a:lnTo>
                <a:lnTo>
                  <a:pt x="0" y="336318"/>
                </a:lnTo>
                <a:lnTo>
                  <a:pt x="0" y="201116"/>
                </a:lnTo>
                <a:close/>
              </a:path>
            </a:pathLst>
          </a:cu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Shift register</a:t>
            </a:r>
            <a:endParaRPr lang="en-US" altLang="zh-CN" sz="2400" b="1" dirty="0">
              <a:solidFill>
                <a:srgbClr val="000000"/>
              </a:solidFill>
              <a:latin typeface="+mj-lt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用于存放数码和使数码根据需要向左或向右移位。</a:t>
            </a:r>
            <a:endParaRPr lang="zh-CN" altLang="en-US" sz="2400" b="1" dirty="0">
              <a:solidFill>
                <a:srgbClr val="000000"/>
              </a:solidFill>
              <a:latin typeface="+mj-lt"/>
              <a:sym typeface="宋体" panose="02010600030101010101" pitchFamily="2" charset="-122"/>
            </a:endParaRPr>
          </a:p>
        </p:txBody>
      </p:sp>
      <p:sp>
        <p:nvSpPr>
          <p:cNvPr id="40977" name="PA-矩形 15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333750" y="1681857"/>
            <a:ext cx="3048000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具有存储 </a:t>
            </a:r>
            <a:r>
              <a:rPr kumimoji="1" lang="en-US" sz="2400" b="1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+ </a:t>
            </a:r>
            <a:r>
              <a:rPr kumimoji="1" lang="zh-CN" altLang="en-US" sz="2400" b="1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移位功能</a:t>
            </a:r>
            <a:endParaRPr kumimoji="1" lang="zh-CN" altLang="en-US" sz="2400" b="1" dirty="0">
              <a:solidFill>
                <a:srgbClr val="000000"/>
              </a:solidFill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20" name="PA-文本框 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26939" y="1639227"/>
            <a:ext cx="2706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+mj-ea"/>
                <a:ea typeface="+mj-ea"/>
                <a:sym typeface="微软雅黑" panose="020B0503020204020204" pitchFamily="34" charset="-122"/>
              </a:rPr>
              <a:t>2. </a:t>
            </a:r>
            <a:r>
              <a:rPr kumimoji="1" lang="zh-CN" altLang="en-US" sz="2800" b="1" dirty="0">
                <a:solidFill>
                  <a:srgbClr val="005286"/>
                </a:solidFill>
                <a:latin typeface="+mj-ea"/>
                <a:ea typeface="+mj-ea"/>
                <a:sym typeface="微软雅黑" panose="020B0503020204020204" pitchFamily="34" charset="-122"/>
              </a:rPr>
              <a:t>移位寄存器</a:t>
            </a:r>
            <a:endParaRPr kumimoji="1" lang="zh-CN" altLang="en-US" sz="2800" b="1" dirty="0">
              <a:solidFill>
                <a:srgbClr val="005286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1" name="PA-圆角矩形 1"/>
          <p:cNvSpPr/>
          <p:nvPr>
            <p:custDataLst>
              <p:tags r:id="rId13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PA-文本框 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</a:rPr>
              <a:t>寄存器和移位寄存器 </a:t>
            </a:r>
            <a:endParaRPr kumimoji="1" lang="zh-CN" altLang="en-US" sz="2800" b="1" dirty="0">
              <a:solidFill>
                <a:srgbClr val="005286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0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40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0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4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4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4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4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4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4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4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4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4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 animBg="1"/>
      <p:bldP spid="94225" grpId="0"/>
      <p:bldP spid="94226" grpId="0" animBg="1"/>
      <p:bldP spid="94227" grpId="0"/>
      <p:bldP spid="94220" grpId="0"/>
      <p:bldP spid="94221" grpId="0"/>
      <p:bldP spid="94222" grpId="0" animBg="1"/>
      <p:bldP spid="94223" grpId="0" animBg="1"/>
      <p:bldP spid="94224" grpId="0" animBg="1"/>
      <p:bldP spid="40976" grpId="0" animBg="1" autoUpdateAnimBg="0"/>
      <p:bldP spid="40977" grpId="0" animBg="1"/>
      <p:bldP spid="2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PA-矩形 8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96261" name="PA-矩形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2" name="PA-组合 3"/>
          <p:cNvGrpSpPr/>
          <p:nvPr>
            <p:custDataLst>
              <p:tags r:id="rId3"/>
            </p:custDataLst>
          </p:nvPr>
        </p:nvGrpSpPr>
        <p:grpSpPr bwMode="auto">
          <a:xfrm>
            <a:off x="1622425" y="1550988"/>
            <a:ext cx="9458326" cy="2716212"/>
            <a:chOff x="-256" y="0"/>
            <a:chExt cx="5958" cy="1711"/>
          </a:xfrm>
        </p:grpSpPr>
        <p:graphicFrame>
          <p:nvGraphicFramePr>
            <p:cNvPr id="96300" name="PA-Object 5"/>
            <p:cNvGraphicFramePr>
              <a:graphicFrameLocks noChangeAspect="1"/>
            </p:cNvGraphicFramePr>
            <p:nvPr>
              <p:custDataLst>
                <p:tags r:id="rId4"/>
              </p:custDataLst>
            </p:nvPr>
          </p:nvGraphicFramePr>
          <p:xfrm>
            <a:off x="664" y="252"/>
            <a:ext cx="4113" cy="1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BMP 图像" r:id="rId5" imgW="8734425" imgH="2933700" progId="Paint.Picture">
                    <p:embed/>
                  </p:oleObj>
                </mc:Choice>
                <mc:Fallback>
                  <p:oleObj name="BMP 图像" r:id="rId5" imgW="8734425" imgH="2933700" progId="Paint.Picture">
                    <p:embed/>
                    <p:pic>
                      <p:nvPicPr>
                        <p:cNvPr id="0" name="PA-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4" y="252"/>
                          <a:ext cx="4113" cy="13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301" name="PA-AutoShape 5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5240" cy="1711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302" name="PA-文本框 6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-256" y="523"/>
              <a:ext cx="84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右移输入</a:t>
              </a:r>
              <a:endPara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303" name="PA-文本框 7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16" y="608"/>
              <a:ext cx="2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304" name="PA-矩形 8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89" y="584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305" name="PA-矩形 9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553" y="592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306" name="PA-矩形 10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69" y="356"/>
              <a:ext cx="30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307" name="PA-矩形 11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625" y="592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308" name="PA-矩形 12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814" y="512"/>
              <a:ext cx="8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右移输出</a:t>
              </a:r>
              <a:endPara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309" name="PA-矩形 13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569" y="0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310" name="PA-矩形 14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857" y="496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1D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311" name="PA-矩形 15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929" y="496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1D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312" name="PA-矩形 16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785" y="496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1D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313" name="PA-矩形 17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993" y="496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1D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314" name="PA-矩形 18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417" y="0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315" name="PA-矩形 19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633" y="0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316" name="PA-矩形 20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3489" y="0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317" name="PA-矩形 21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3873" y="760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C1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318" name="PA-矩形 22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2945" y="768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C1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319" name="PA-矩形 23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017" y="768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C1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320" name="PA-矩形 24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081" y="744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C1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321" name="PA-矩形 25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2057" y="208"/>
              <a:ext cx="4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FF</a:t>
              </a:r>
              <a:r>
                <a:rPr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322" name="PA-矩形 26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9" y="200"/>
              <a:ext cx="4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FF</a:t>
              </a:r>
              <a:r>
                <a:rPr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323" name="PA-矩形 27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993" y="208"/>
              <a:ext cx="4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FF</a:t>
              </a:r>
              <a:r>
                <a:rPr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324" name="PA-矩形 28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921" y="208"/>
              <a:ext cx="4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FF</a:t>
              </a:r>
              <a:r>
                <a:rPr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325" name="PA-矩形 30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63" y="1392"/>
              <a:ext cx="3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CP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" name="PA-组合 32"/>
          <p:cNvGrpSpPr/>
          <p:nvPr>
            <p:custDataLst>
              <p:tags r:id="rId32"/>
            </p:custDataLst>
          </p:nvPr>
        </p:nvGrpSpPr>
        <p:grpSpPr bwMode="auto">
          <a:xfrm>
            <a:off x="808039" y="4459289"/>
            <a:ext cx="11033125" cy="2125663"/>
            <a:chOff x="-1507" y="25"/>
            <a:chExt cx="6950" cy="1339"/>
          </a:xfrm>
        </p:grpSpPr>
        <p:sp>
          <p:nvSpPr>
            <p:cNvPr id="96297" name="PA-AutoShape 33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-1415" y="25"/>
              <a:ext cx="4042" cy="1339"/>
            </a:xfrm>
            <a:prstGeom prst="wedgeRectCallout">
              <a:avLst>
                <a:gd name="adj1" fmla="val -21884"/>
                <a:gd name="adj2" fmla="val -50375"/>
              </a:avLst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lang="zh-CN" altLang="en-US" sz="2400" b="1" dirty="0">
                  <a:solidFill>
                    <a:srgbClr val="005286"/>
                  </a:solidFill>
                  <a:latin typeface="Times New Roman" panose="02020603050405020304" pitchFamily="18" charset="0"/>
                </a:rPr>
                <a:t>　　 </a:t>
              </a:r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由 </a:t>
              </a:r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D </a:t>
              </a:r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触发器构成。</a:t>
              </a:r>
              <a:endPara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298" name="PA-矩形 34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-1507" y="694"/>
              <a:ext cx="6950" cy="6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在 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CP </a:t>
              </a: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上升沿作用下，串行输入数据 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DI</a:t>
              </a: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被移入 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FF0 </a:t>
              </a: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中；</a:t>
              </a:r>
              <a:endPara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spcBef>
                  <a:spcPct val="50000"/>
                </a:spcBef>
              </a:pP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同时，数据逐步被右移。</a:t>
              </a:r>
              <a:endPara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6299" name="PA-矩形 35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419" y="306"/>
              <a:ext cx="3165" cy="28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</a:t>
              </a: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，</a:t>
              </a: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</a:t>
              </a: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，</a:t>
              </a: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</a:t>
              </a: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，</a:t>
              </a: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；</a:t>
              </a:r>
              <a:endPara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62" name="PA-椭圆 61"/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4833938" y="2514600"/>
            <a:ext cx="76200" cy="76200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5" name="PA-组合 36"/>
          <p:cNvGrpSpPr/>
          <p:nvPr>
            <p:custDataLst>
              <p:tags r:id="rId37"/>
            </p:custDataLst>
          </p:nvPr>
        </p:nvGrpSpPr>
        <p:grpSpPr bwMode="auto">
          <a:xfrm>
            <a:off x="1528762" y="1554163"/>
            <a:ext cx="9556751" cy="1397000"/>
            <a:chOff x="-283" y="0"/>
            <a:chExt cx="6020" cy="880"/>
          </a:xfrm>
        </p:grpSpPr>
        <p:sp>
          <p:nvSpPr>
            <p:cNvPr id="96273" name="PA-矩形 37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802" y="356"/>
              <a:ext cx="30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400" b="1" baseline="-25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274" name="PA-矩形 38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-283" y="485"/>
              <a:ext cx="8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右移输入</a:t>
              </a:r>
              <a:endPara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275" name="PA-矩形 39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791" y="582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400" b="1" baseline="-25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276" name="PA-矩形 40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1667" y="0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400" b="1" baseline="-25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277" name="PA-矩形 41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4849" y="506"/>
              <a:ext cx="8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右移输出</a:t>
              </a:r>
              <a:endPara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278" name="PA-矩形 42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1728" y="584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400" b="1" baseline="-25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279" name="PA-矩形 43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2664" y="592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400" b="1" baseline="-25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280" name="PA-矩形 44"/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3586" y="592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400" b="1" baseline="-25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281" name="PA-矩形 45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2603" y="0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400" b="1" baseline="-25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282" name="PA-矩形 46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3523" y="0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400" b="1" baseline="-25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283" name="PA-矩形 47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4451" y="0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400" b="1" baseline="-25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284" name="PA-Line 48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>
              <a:off x="674" y="636"/>
              <a:ext cx="382" cy="0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85" name="PA-Line 49"/>
            <p:cNvSpPr>
              <a:spLocks noChangeShapeType="1"/>
            </p:cNvSpPr>
            <p:nvPr>
              <p:custDataLst>
                <p:tags r:id="rId50"/>
              </p:custDataLst>
            </p:nvPr>
          </p:nvSpPr>
          <p:spPr bwMode="auto">
            <a:xfrm>
              <a:off x="1682" y="640"/>
              <a:ext cx="308" cy="2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86" name="PA-Line 50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>
              <a:off x="2616" y="648"/>
              <a:ext cx="306" cy="2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87" name="PA-Line 51"/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>
              <a:off x="3546" y="646"/>
              <a:ext cx="306" cy="0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88" name="PA-Line 52"/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 flipV="1">
              <a:off x="4476" y="646"/>
              <a:ext cx="344" cy="2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89" name="PA-Line 53"/>
            <p:cNvSpPr>
              <a:spLocks noChangeShapeType="1"/>
            </p:cNvSpPr>
            <p:nvPr>
              <p:custDataLst>
                <p:tags r:id="rId54"/>
              </p:custDataLst>
            </p:nvPr>
          </p:nvSpPr>
          <p:spPr bwMode="auto">
            <a:xfrm flipV="1">
              <a:off x="1824" y="262"/>
              <a:ext cx="0" cy="372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90" name="PA-Line 54"/>
            <p:cNvSpPr>
              <a:spLocks noChangeShapeType="1"/>
            </p:cNvSpPr>
            <p:nvPr>
              <p:custDataLst>
                <p:tags r:id="rId55"/>
              </p:custDataLst>
            </p:nvPr>
          </p:nvSpPr>
          <p:spPr bwMode="auto">
            <a:xfrm flipV="1">
              <a:off x="3680" y="272"/>
              <a:ext cx="0" cy="372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91" name="PA-Line 55"/>
            <p:cNvSpPr>
              <a:spLocks noChangeShapeType="1"/>
            </p:cNvSpPr>
            <p:nvPr>
              <p:custDataLst>
                <p:tags r:id="rId56"/>
              </p:custDataLst>
            </p:nvPr>
          </p:nvSpPr>
          <p:spPr bwMode="auto">
            <a:xfrm flipV="1">
              <a:off x="4610" y="268"/>
              <a:ext cx="0" cy="372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92" name="PA-Line 56"/>
            <p:cNvSpPr>
              <a:spLocks noChangeShapeType="1"/>
            </p:cNvSpPr>
            <p:nvPr>
              <p:custDataLst>
                <p:tags r:id="rId57"/>
              </p:custDataLst>
            </p:nvPr>
          </p:nvSpPr>
          <p:spPr bwMode="auto">
            <a:xfrm flipV="1">
              <a:off x="2760" y="274"/>
              <a:ext cx="0" cy="372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93" name="PA-矩形 57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2891" y="496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1D</a:t>
              </a:r>
              <a:endPara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294" name="PA-矩形 58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1963" y="496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1D</a:t>
              </a:r>
              <a:endPara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295" name="PA-矩形 59"/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1027" y="496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1D</a:t>
              </a:r>
              <a:endPara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296" name="PA-矩形 60"/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3819" y="496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1D</a:t>
              </a:r>
              <a:endPara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" name="PA-矩形 37"/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5047" y="233"/>
              <a:ext cx="35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400" b="1" baseline="-25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63" name="PA-椭圆 62"/>
          <p:cNvSpPr>
            <a:spLocks noChangeArrowheads="1"/>
          </p:cNvSpPr>
          <p:nvPr>
            <p:custDataLst>
              <p:tags r:id="rId63"/>
            </p:custDataLst>
          </p:nvPr>
        </p:nvSpPr>
        <p:spPr bwMode="auto">
          <a:xfrm>
            <a:off x="3352800" y="3979863"/>
            <a:ext cx="76200" cy="76200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64" name="PA-椭圆 63"/>
          <p:cNvSpPr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4851400" y="3962400"/>
            <a:ext cx="76200" cy="76200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66" name="PA-椭圆 65"/>
          <p:cNvSpPr>
            <a:spLocks noChangeArrowheads="1"/>
          </p:cNvSpPr>
          <p:nvPr>
            <p:custDataLst>
              <p:tags r:id="rId65"/>
            </p:custDataLst>
          </p:nvPr>
        </p:nvSpPr>
        <p:spPr bwMode="auto">
          <a:xfrm>
            <a:off x="7797800" y="2514600"/>
            <a:ext cx="76200" cy="76200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67" name="PA-椭圆 66"/>
          <p:cNvSpPr>
            <a:spLocks noChangeArrowheads="1"/>
          </p:cNvSpPr>
          <p:nvPr>
            <p:custDataLst>
              <p:tags r:id="rId66"/>
            </p:custDataLst>
          </p:nvPr>
        </p:nvSpPr>
        <p:spPr bwMode="auto">
          <a:xfrm>
            <a:off x="6324600" y="2514600"/>
            <a:ext cx="76200" cy="76200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65" name="PA-椭圆 64"/>
          <p:cNvSpPr>
            <a:spLocks noChangeArrowheads="1"/>
          </p:cNvSpPr>
          <p:nvPr>
            <p:custDataLst>
              <p:tags r:id="rId67"/>
            </p:custDataLst>
          </p:nvPr>
        </p:nvSpPr>
        <p:spPr bwMode="auto">
          <a:xfrm>
            <a:off x="6350000" y="3970338"/>
            <a:ext cx="76200" cy="76200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68" name="PA-椭圆 67"/>
          <p:cNvSpPr>
            <a:spLocks noChangeArrowheads="1"/>
          </p:cNvSpPr>
          <p:nvPr>
            <p:custDataLst>
              <p:tags r:id="rId68"/>
            </p:custDataLst>
          </p:nvPr>
        </p:nvSpPr>
        <p:spPr bwMode="auto">
          <a:xfrm>
            <a:off x="9253538" y="2532063"/>
            <a:ext cx="76200" cy="76200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70" name="PA-文本框 5"/>
          <p:cNvSpPr txBox="1">
            <a:spLocks noChangeArrowheads="1"/>
          </p:cNvSpPr>
          <p:nvPr>
            <p:custDataLst>
              <p:tags r:id="rId69"/>
            </p:custDataLst>
          </p:nvPr>
        </p:nvSpPr>
        <p:spPr bwMode="auto">
          <a:xfrm>
            <a:off x="626939" y="1639227"/>
            <a:ext cx="28782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移位寄存器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" name="PA-圆角矩形 1"/>
          <p:cNvSpPr/>
          <p:nvPr>
            <p:custDataLst>
              <p:tags r:id="rId70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PA-文本框 5"/>
          <p:cNvSpPr txBox="1">
            <a:spLocks noChangeArrowheads="1"/>
          </p:cNvSpPr>
          <p:nvPr>
            <p:custDataLst>
              <p:tags r:id="rId71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寄存器和移位寄存器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6" grpId="0" animBg="1"/>
      <p:bldP spid="67" grpId="0" animBg="1"/>
      <p:bldP spid="65" grpId="0" animBg="1"/>
      <p:bldP spid="6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2" name="PA-矩形 2" descr="窄竖线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84401" y="5133959"/>
            <a:ext cx="4371975" cy="457200"/>
          </a:xfrm>
          <a:prstGeom prst="rect">
            <a:avLst/>
          </a:prstGeom>
          <a:solidFill>
            <a:srgbClr val="005286">
              <a:alpha val="50000"/>
            </a:srgbClr>
          </a:solidFill>
          <a:ln w="9525">
            <a:noFill/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063" name="PA-矩形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996114" y="2379646"/>
            <a:ext cx="3189287" cy="118110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3000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　　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设串行输入数码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1011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，电路初态为</a:t>
            </a:r>
            <a:r>
              <a:rPr lang="zh-CN" altLang="en-US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0000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064" name="PA-文本框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56391" y="5846747"/>
            <a:ext cx="8686797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宋体" panose="02010600030101010101" pitchFamily="2" charset="-122"/>
              </a:rPr>
              <a:t>移位寄存器除了能寄存数码外，还能实现数据的串、并行转换。</a:t>
            </a:r>
            <a:endParaRPr lang="zh-CN" altLang="en-US" dirty="0">
              <a:sym typeface="宋体" panose="02010600030101010101" pitchFamily="2" charset="-122"/>
            </a:endParaRPr>
          </a:p>
        </p:txBody>
      </p:sp>
      <p:grpSp>
        <p:nvGrpSpPr>
          <p:cNvPr id="2" name="PA-组合 5"/>
          <p:cNvGrpSpPr/>
          <p:nvPr>
            <p:custDataLst>
              <p:tags r:id="rId4"/>
            </p:custDataLst>
          </p:nvPr>
        </p:nvGrpSpPr>
        <p:grpSpPr bwMode="auto">
          <a:xfrm>
            <a:off x="2184400" y="2341547"/>
            <a:ext cx="4368800" cy="3224213"/>
            <a:chOff x="0" y="0"/>
            <a:chExt cx="2752" cy="2031"/>
          </a:xfrm>
        </p:grpSpPr>
        <p:sp>
          <p:nvSpPr>
            <p:cNvPr id="98347" name="PA-Line 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0" y="2031"/>
              <a:ext cx="2752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48" name="PA-矩形 7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328" y="1744"/>
              <a:ext cx="424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49" name="PA-矩形 8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896" y="1744"/>
              <a:ext cx="432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50" name="PA-矩形 9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504" y="1744"/>
              <a:ext cx="392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51" name="PA-矩形 10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80" y="1744"/>
              <a:ext cx="424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52" name="PA-矩形 1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552" y="1744"/>
              <a:ext cx="528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53" name="PA-矩形 12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0" y="1744"/>
              <a:ext cx="552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54" name="PA-矩形 13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328" y="1448"/>
              <a:ext cx="424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55" name="PA-矩形 14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896" y="1448"/>
              <a:ext cx="432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56" name="PA-矩形 15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504" y="1448"/>
              <a:ext cx="392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57" name="PA-矩形 16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80" y="1448"/>
              <a:ext cx="424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58" name="PA-矩形 17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52" y="1448"/>
              <a:ext cx="528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59" name="PA-矩形 18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0" y="1448"/>
              <a:ext cx="552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60" name="PA-矩形 19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328" y="1150"/>
              <a:ext cx="424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61" name="PA-矩形 20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896" y="1150"/>
              <a:ext cx="432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62" name="PA-矩形 21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504" y="1150"/>
              <a:ext cx="392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63" name="PA-矩形 22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080" y="1150"/>
              <a:ext cx="424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64" name="PA-矩形 23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552" y="1150"/>
              <a:ext cx="528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65" name="PA-矩形 24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0" y="1150"/>
              <a:ext cx="552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66" name="PA-矩形 25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2328" y="863"/>
              <a:ext cx="424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67" name="PA-矩形 26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896" y="863"/>
              <a:ext cx="432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68" name="PA-矩形 27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504" y="863"/>
              <a:ext cx="392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69" name="PA-矩形 28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080" y="863"/>
              <a:ext cx="424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70" name="PA-矩形 29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552" y="863"/>
              <a:ext cx="528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71" name="PA-矩形 30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0" y="863"/>
              <a:ext cx="552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72" name="PA-矩形 31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2328" y="576"/>
              <a:ext cx="424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solidFill>
                  <a:srgbClr val="0033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73" name="PA-矩形 32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896" y="576"/>
              <a:ext cx="432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solidFill>
                  <a:srgbClr val="0033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74" name="PA-矩形 33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504" y="576"/>
              <a:ext cx="392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solidFill>
                  <a:srgbClr val="0033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75" name="PA-矩形 34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080" y="576"/>
              <a:ext cx="424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solidFill>
                  <a:srgbClr val="0033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76" name="PA-矩形 35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552" y="576"/>
              <a:ext cx="528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77" name="PA-矩形 36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0" y="576"/>
              <a:ext cx="552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78" name="PA-矩形 37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328" y="287"/>
              <a:ext cx="424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79" name="PA-矩形 38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1896" y="287"/>
              <a:ext cx="432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80" name="PA-矩形 39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1504" y="287"/>
              <a:ext cx="392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81" name="PA-矩形 40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1080" y="287"/>
              <a:ext cx="424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82" name="PA-矩形 41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080" y="0"/>
              <a:ext cx="1672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移位寄存器中的数</a:t>
              </a:r>
              <a:endPara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83" name="PA-矩形 42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552" y="0"/>
              <a:ext cx="528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输入数据</a:t>
              </a:r>
              <a:endPara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84" name="PA-矩形 43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0" y="0"/>
              <a:ext cx="55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移位脉冲</a:t>
              </a:r>
              <a:endPara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85" name="PA-Line 44"/>
            <p:cNvSpPr>
              <a:spLocks noChangeShapeType="1"/>
            </p:cNvSpPr>
            <p:nvPr>
              <p:custDataLst>
                <p:tags r:id="rId43"/>
              </p:custDataLst>
            </p:nvPr>
          </p:nvSpPr>
          <p:spPr bwMode="auto">
            <a:xfrm>
              <a:off x="0" y="576"/>
              <a:ext cx="27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86" name="PA-Line 45"/>
            <p:cNvSpPr>
              <a:spLocks noChangeShapeType="1"/>
            </p:cNvSpPr>
            <p:nvPr>
              <p:custDataLst>
                <p:tags r:id="rId44"/>
              </p:custDataLst>
            </p:nvPr>
          </p:nvSpPr>
          <p:spPr bwMode="auto">
            <a:xfrm>
              <a:off x="552" y="0"/>
              <a:ext cx="0" cy="2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87" name="PA-Line 46"/>
            <p:cNvSpPr>
              <a:spLocks noChangeShapeType="1"/>
            </p:cNvSpPr>
            <p:nvPr>
              <p:custDataLst>
                <p:tags r:id="rId45"/>
              </p:custDataLst>
            </p:nvPr>
          </p:nvSpPr>
          <p:spPr bwMode="auto">
            <a:xfrm>
              <a:off x="1080" y="0"/>
              <a:ext cx="0" cy="2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88" name="PA-Line 47"/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>
              <a:off x="1080" y="287"/>
              <a:ext cx="16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89" name="PA-Line 48"/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>
              <a:off x="0" y="0"/>
              <a:ext cx="2752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90" name="PA-Line 49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>
              <a:off x="0" y="0"/>
              <a:ext cx="0" cy="2031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91" name="PA-Line 50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>
              <a:off x="2752" y="0"/>
              <a:ext cx="0" cy="2031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5111" name="PA-矩形 51"/>
          <p:cNvSpPr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2197100" y="3736960"/>
            <a:ext cx="863600" cy="447675"/>
          </a:xfrm>
          <a:prstGeom prst="rect">
            <a:avLst/>
          </a:prstGeom>
          <a:noFill/>
          <a:ln w="28575" cap="flat" cmpd="sng" algn="ctr">
            <a:solidFill>
              <a:srgbClr val="005286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112" name="PA-矩形 52"/>
          <p:cNvSpPr>
            <a:spLocks noChangeArrowheads="1"/>
          </p:cNvSpPr>
          <p:nvPr>
            <p:custDataLst>
              <p:tags r:id="rId51"/>
            </p:custDataLst>
          </p:nvPr>
        </p:nvSpPr>
        <p:spPr bwMode="auto">
          <a:xfrm>
            <a:off x="3060700" y="3733785"/>
            <a:ext cx="850900" cy="447675"/>
          </a:xfrm>
          <a:prstGeom prst="rect">
            <a:avLst/>
          </a:prstGeom>
          <a:noFill/>
          <a:ln w="28575" cap="flat" cmpd="sng" algn="ctr">
            <a:solidFill>
              <a:srgbClr val="005286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113" name="PA-矩形 53"/>
          <p:cNvSpPr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3911600" y="3733785"/>
            <a:ext cx="673100" cy="447675"/>
          </a:xfrm>
          <a:prstGeom prst="rect">
            <a:avLst/>
          </a:prstGeom>
          <a:noFill/>
          <a:ln w="28575" cap="flat" cmpd="sng" algn="ctr">
            <a:solidFill>
              <a:srgbClr val="005286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114" name="PA-矩形 54"/>
          <p:cNvSpPr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2197100" y="4184635"/>
            <a:ext cx="863600" cy="485775"/>
          </a:xfrm>
          <a:prstGeom prst="rect">
            <a:avLst/>
          </a:prstGeom>
          <a:noFill/>
          <a:ln w="28575" cap="flat" cmpd="sng" algn="ctr">
            <a:solidFill>
              <a:srgbClr val="005286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115" name="PA-矩形 55"/>
          <p:cNvSpPr>
            <a:spLocks noChangeArrowheads="1"/>
          </p:cNvSpPr>
          <p:nvPr>
            <p:custDataLst>
              <p:tags r:id="rId54"/>
            </p:custDataLst>
          </p:nvPr>
        </p:nvSpPr>
        <p:spPr bwMode="auto">
          <a:xfrm>
            <a:off x="3060700" y="4181460"/>
            <a:ext cx="846138" cy="485775"/>
          </a:xfrm>
          <a:prstGeom prst="rect">
            <a:avLst/>
          </a:prstGeom>
          <a:noFill/>
          <a:ln w="28575" cap="flat" cmpd="sng" algn="ctr">
            <a:solidFill>
              <a:srgbClr val="005286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116" name="PA-矩形 56"/>
          <p:cNvSpPr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3906838" y="4181460"/>
            <a:ext cx="677862" cy="485775"/>
          </a:xfrm>
          <a:prstGeom prst="rect">
            <a:avLst/>
          </a:prstGeom>
          <a:noFill/>
          <a:ln w="28575" cap="flat" cmpd="sng" algn="ctr">
            <a:solidFill>
              <a:srgbClr val="005286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117" name="PA-矩形 57"/>
          <p:cNvSpPr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2190751" y="4667234"/>
            <a:ext cx="873125" cy="457200"/>
          </a:xfrm>
          <a:prstGeom prst="rect">
            <a:avLst/>
          </a:prstGeom>
          <a:noFill/>
          <a:ln w="28575" cap="flat" cmpd="sng" algn="ctr">
            <a:solidFill>
              <a:srgbClr val="005286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118" name="PA-矩形 58"/>
          <p:cNvSpPr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3060701" y="4667234"/>
            <a:ext cx="847725" cy="457200"/>
          </a:xfrm>
          <a:prstGeom prst="rect">
            <a:avLst/>
          </a:prstGeom>
          <a:noFill/>
          <a:ln w="28575" cap="flat" cmpd="sng" algn="ctr">
            <a:solidFill>
              <a:srgbClr val="005286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119" name="PA-矩形 59"/>
          <p:cNvSpPr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3906838" y="4667234"/>
            <a:ext cx="677862" cy="457200"/>
          </a:xfrm>
          <a:prstGeom prst="rect">
            <a:avLst/>
          </a:prstGeom>
          <a:noFill/>
          <a:ln w="28575" cap="flat" cmpd="sng" algn="ctr">
            <a:solidFill>
              <a:srgbClr val="005286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" name="PA-组合 60"/>
          <p:cNvGrpSpPr/>
          <p:nvPr>
            <p:custDataLst>
              <p:tags r:id="rId59"/>
            </p:custDataLst>
          </p:nvPr>
        </p:nvGrpSpPr>
        <p:grpSpPr bwMode="auto">
          <a:xfrm>
            <a:off x="4346575" y="3505185"/>
            <a:ext cx="1771650" cy="371475"/>
            <a:chOff x="0" y="0"/>
            <a:chExt cx="1116" cy="234"/>
          </a:xfrm>
        </p:grpSpPr>
        <p:sp>
          <p:nvSpPr>
            <p:cNvPr id="98344" name="PA-Line 61"/>
            <p:cNvSpPr>
              <a:spLocks noChangeShapeType="1"/>
            </p:cNvSpPr>
            <p:nvPr>
              <p:custDataLst>
                <p:tags r:id="rId60"/>
              </p:custDataLst>
            </p:nvPr>
          </p:nvSpPr>
          <p:spPr bwMode="auto">
            <a:xfrm>
              <a:off x="0" y="0"/>
              <a:ext cx="300" cy="228"/>
            </a:xfrm>
            <a:prstGeom prst="line">
              <a:avLst/>
            </a:prstGeom>
            <a:noFill/>
            <a:ln w="28575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45" name="PA-Line 62"/>
            <p:cNvSpPr>
              <a:spLocks noChangeShapeType="1"/>
            </p:cNvSpPr>
            <p:nvPr>
              <p:custDataLst>
                <p:tags r:id="rId61"/>
              </p:custDataLst>
            </p:nvPr>
          </p:nvSpPr>
          <p:spPr bwMode="auto">
            <a:xfrm>
              <a:off x="396" y="0"/>
              <a:ext cx="300" cy="228"/>
            </a:xfrm>
            <a:prstGeom prst="line">
              <a:avLst/>
            </a:prstGeom>
            <a:noFill/>
            <a:ln w="28575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46" name="PA-Line 63"/>
            <p:cNvSpPr>
              <a:spLocks noChangeShapeType="1"/>
            </p:cNvSpPr>
            <p:nvPr>
              <p:custDataLst>
                <p:tags r:id="rId62"/>
              </p:custDataLst>
            </p:nvPr>
          </p:nvSpPr>
          <p:spPr bwMode="auto">
            <a:xfrm>
              <a:off x="816" y="6"/>
              <a:ext cx="300" cy="228"/>
            </a:xfrm>
            <a:prstGeom prst="line">
              <a:avLst/>
            </a:prstGeom>
            <a:noFill/>
            <a:ln w="28575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PA-组合 64"/>
          <p:cNvGrpSpPr/>
          <p:nvPr>
            <p:custDataLst>
              <p:tags r:id="rId63"/>
            </p:custDataLst>
          </p:nvPr>
        </p:nvGrpSpPr>
        <p:grpSpPr bwMode="auto">
          <a:xfrm>
            <a:off x="4346575" y="3971910"/>
            <a:ext cx="1771650" cy="371475"/>
            <a:chOff x="0" y="0"/>
            <a:chExt cx="1116" cy="234"/>
          </a:xfrm>
        </p:grpSpPr>
        <p:sp>
          <p:nvSpPr>
            <p:cNvPr id="98341" name="PA-Line 65"/>
            <p:cNvSpPr>
              <a:spLocks noChangeShapeType="1"/>
            </p:cNvSpPr>
            <p:nvPr>
              <p:custDataLst>
                <p:tags r:id="rId64"/>
              </p:custDataLst>
            </p:nvPr>
          </p:nvSpPr>
          <p:spPr bwMode="auto">
            <a:xfrm>
              <a:off x="0" y="0"/>
              <a:ext cx="300" cy="228"/>
            </a:xfrm>
            <a:prstGeom prst="line">
              <a:avLst/>
            </a:prstGeom>
            <a:noFill/>
            <a:ln w="28575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42" name="PA-Line 66"/>
            <p:cNvSpPr>
              <a:spLocks noChangeShapeType="1"/>
            </p:cNvSpPr>
            <p:nvPr>
              <p:custDataLst>
                <p:tags r:id="rId65"/>
              </p:custDataLst>
            </p:nvPr>
          </p:nvSpPr>
          <p:spPr bwMode="auto">
            <a:xfrm>
              <a:off x="396" y="0"/>
              <a:ext cx="300" cy="228"/>
            </a:xfrm>
            <a:prstGeom prst="line">
              <a:avLst/>
            </a:prstGeom>
            <a:noFill/>
            <a:ln w="28575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43" name="PA-Line 67"/>
            <p:cNvSpPr>
              <a:spLocks noChangeShapeType="1"/>
            </p:cNvSpPr>
            <p:nvPr>
              <p:custDataLst>
                <p:tags r:id="rId66"/>
              </p:custDataLst>
            </p:nvPr>
          </p:nvSpPr>
          <p:spPr bwMode="auto">
            <a:xfrm>
              <a:off x="816" y="6"/>
              <a:ext cx="300" cy="228"/>
            </a:xfrm>
            <a:prstGeom prst="line">
              <a:avLst/>
            </a:prstGeom>
            <a:noFill/>
            <a:ln w="28575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PA-组合 68"/>
          <p:cNvGrpSpPr/>
          <p:nvPr>
            <p:custDataLst>
              <p:tags r:id="rId67"/>
            </p:custDataLst>
          </p:nvPr>
        </p:nvGrpSpPr>
        <p:grpSpPr bwMode="auto">
          <a:xfrm>
            <a:off x="4346575" y="4448160"/>
            <a:ext cx="1771650" cy="371475"/>
            <a:chOff x="0" y="0"/>
            <a:chExt cx="1116" cy="234"/>
          </a:xfrm>
        </p:grpSpPr>
        <p:sp>
          <p:nvSpPr>
            <p:cNvPr id="98338" name="PA-Line 69"/>
            <p:cNvSpPr>
              <a:spLocks noChangeShapeType="1"/>
            </p:cNvSpPr>
            <p:nvPr>
              <p:custDataLst>
                <p:tags r:id="rId68"/>
              </p:custDataLst>
            </p:nvPr>
          </p:nvSpPr>
          <p:spPr bwMode="auto">
            <a:xfrm>
              <a:off x="0" y="0"/>
              <a:ext cx="300" cy="228"/>
            </a:xfrm>
            <a:prstGeom prst="line">
              <a:avLst/>
            </a:prstGeom>
            <a:noFill/>
            <a:ln w="28575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39" name="PA-Line 70"/>
            <p:cNvSpPr>
              <a:spLocks noChangeShapeType="1"/>
            </p:cNvSpPr>
            <p:nvPr>
              <p:custDataLst>
                <p:tags r:id="rId69"/>
              </p:custDataLst>
            </p:nvPr>
          </p:nvSpPr>
          <p:spPr bwMode="auto">
            <a:xfrm>
              <a:off x="396" y="0"/>
              <a:ext cx="300" cy="228"/>
            </a:xfrm>
            <a:prstGeom prst="line">
              <a:avLst/>
            </a:prstGeom>
            <a:noFill/>
            <a:ln w="28575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40" name="PA-Line 71"/>
            <p:cNvSpPr>
              <a:spLocks noChangeShapeType="1"/>
            </p:cNvSpPr>
            <p:nvPr>
              <p:custDataLst>
                <p:tags r:id="rId70"/>
              </p:custDataLst>
            </p:nvPr>
          </p:nvSpPr>
          <p:spPr bwMode="auto">
            <a:xfrm>
              <a:off x="816" y="6"/>
              <a:ext cx="300" cy="228"/>
            </a:xfrm>
            <a:prstGeom prst="line">
              <a:avLst/>
            </a:prstGeom>
            <a:noFill/>
            <a:ln w="28575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PA-组合 72"/>
          <p:cNvGrpSpPr/>
          <p:nvPr>
            <p:custDataLst>
              <p:tags r:id="rId71"/>
            </p:custDataLst>
          </p:nvPr>
        </p:nvGrpSpPr>
        <p:grpSpPr bwMode="auto">
          <a:xfrm>
            <a:off x="4346575" y="4952985"/>
            <a:ext cx="1771650" cy="371475"/>
            <a:chOff x="0" y="0"/>
            <a:chExt cx="1116" cy="234"/>
          </a:xfrm>
        </p:grpSpPr>
        <p:sp>
          <p:nvSpPr>
            <p:cNvPr id="98335" name="PA-Line 73"/>
            <p:cNvSpPr>
              <a:spLocks noChangeShapeType="1"/>
            </p:cNvSpPr>
            <p:nvPr>
              <p:custDataLst>
                <p:tags r:id="rId72"/>
              </p:custDataLst>
            </p:nvPr>
          </p:nvSpPr>
          <p:spPr bwMode="auto">
            <a:xfrm>
              <a:off x="0" y="0"/>
              <a:ext cx="300" cy="228"/>
            </a:xfrm>
            <a:prstGeom prst="line">
              <a:avLst/>
            </a:prstGeom>
            <a:noFill/>
            <a:ln w="28575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36" name="PA-Line 74"/>
            <p:cNvSpPr>
              <a:spLocks noChangeShapeType="1"/>
            </p:cNvSpPr>
            <p:nvPr>
              <p:custDataLst>
                <p:tags r:id="rId73"/>
              </p:custDataLst>
            </p:nvPr>
          </p:nvSpPr>
          <p:spPr bwMode="auto">
            <a:xfrm>
              <a:off x="396" y="0"/>
              <a:ext cx="300" cy="228"/>
            </a:xfrm>
            <a:prstGeom prst="line">
              <a:avLst/>
            </a:prstGeom>
            <a:noFill/>
            <a:ln w="28575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37" name="PA-Line 75"/>
            <p:cNvSpPr>
              <a:spLocks noChangeShapeType="1"/>
            </p:cNvSpPr>
            <p:nvPr>
              <p:custDataLst>
                <p:tags r:id="rId74"/>
              </p:custDataLst>
            </p:nvPr>
          </p:nvSpPr>
          <p:spPr bwMode="auto">
            <a:xfrm>
              <a:off x="816" y="6"/>
              <a:ext cx="300" cy="228"/>
            </a:xfrm>
            <a:prstGeom prst="line">
              <a:avLst/>
            </a:prstGeom>
            <a:noFill/>
            <a:ln w="28575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PA-组合 76"/>
          <p:cNvGrpSpPr/>
          <p:nvPr>
            <p:custDataLst>
              <p:tags r:id="rId75"/>
            </p:custDataLst>
          </p:nvPr>
        </p:nvGrpSpPr>
        <p:grpSpPr bwMode="auto">
          <a:xfrm>
            <a:off x="6578600" y="3630597"/>
            <a:ext cx="3670300" cy="1927225"/>
            <a:chOff x="0" y="0"/>
            <a:chExt cx="2243" cy="1214"/>
          </a:xfrm>
        </p:grpSpPr>
        <p:sp>
          <p:nvSpPr>
            <p:cNvPr id="98333" name="PA-文本框 77"/>
            <p:cNvSpPr txBox="1">
              <a:spLocks noChangeArrowheads="1"/>
            </p:cNvSpPr>
            <p:nvPr>
              <p:custDataLst>
                <p:tags r:id="rId76"/>
              </p:custDataLst>
            </p:nvPr>
          </p:nvSpPr>
          <p:spPr bwMode="auto">
            <a:xfrm>
              <a:off x="211" y="0"/>
              <a:ext cx="2032" cy="1214"/>
            </a:xfrm>
            <a:prstGeom prst="rect">
              <a:avLst/>
            </a:prstGeom>
            <a:solidFill>
              <a:srgbClr val="CCCCFF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　　在 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4 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个移位脉冲作用下，</a:t>
              </a:r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串行输入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的 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4 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位数码 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1011 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全部存入寄存器，并由 </a:t>
              </a: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、</a:t>
              </a: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、</a:t>
              </a: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 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和 </a:t>
              </a: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 </a:t>
              </a:r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并行输出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。</a:t>
              </a:r>
              <a:endPara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34" name="PA-Line 78"/>
            <p:cNvSpPr>
              <a:spLocks noChangeShapeType="1"/>
            </p:cNvSpPr>
            <p:nvPr>
              <p:custDataLst>
                <p:tags r:id="rId77"/>
              </p:custDataLst>
            </p:nvPr>
          </p:nvSpPr>
          <p:spPr bwMode="auto">
            <a:xfrm rot="5400000">
              <a:off x="-2" y="912"/>
              <a:ext cx="207" cy="204"/>
            </a:xfrm>
            <a:prstGeom prst="line">
              <a:avLst/>
            </a:prstGeom>
            <a:noFill/>
            <a:ln w="28575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5139" name="PA-Line 79"/>
          <p:cNvSpPr>
            <a:spLocks noChangeShapeType="1"/>
          </p:cNvSpPr>
          <p:nvPr>
            <p:custDataLst>
              <p:tags r:id="rId78"/>
            </p:custDataLst>
          </p:nvPr>
        </p:nvSpPr>
        <p:spPr bwMode="auto">
          <a:xfrm>
            <a:off x="3565525" y="3962384"/>
            <a:ext cx="590550" cy="0"/>
          </a:xfrm>
          <a:prstGeom prst="line">
            <a:avLst/>
          </a:prstGeom>
          <a:noFill/>
          <a:ln w="28575" cap="flat" cmpd="sng" algn="ctr">
            <a:solidFill>
              <a:srgbClr val="005286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40" name="PA-Line 80"/>
          <p:cNvSpPr>
            <a:spLocks noChangeShapeType="1"/>
          </p:cNvSpPr>
          <p:nvPr>
            <p:custDataLst>
              <p:tags r:id="rId79"/>
            </p:custDataLst>
          </p:nvPr>
        </p:nvSpPr>
        <p:spPr bwMode="auto">
          <a:xfrm>
            <a:off x="3565525" y="4429109"/>
            <a:ext cx="590550" cy="0"/>
          </a:xfrm>
          <a:prstGeom prst="line">
            <a:avLst/>
          </a:prstGeom>
          <a:noFill/>
          <a:ln w="28575" cap="flat" cmpd="sng" algn="ctr">
            <a:solidFill>
              <a:srgbClr val="005286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41" name="PA-Line 81"/>
          <p:cNvSpPr>
            <a:spLocks noChangeShapeType="1"/>
          </p:cNvSpPr>
          <p:nvPr>
            <p:custDataLst>
              <p:tags r:id="rId80"/>
            </p:custDataLst>
          </p:nvPr>
        </p:nvSpPr>
        <p:spPr bwMode="auto">
          <a:xfrm>
            <a:off x="3565525" y="4895834"/>
            <a:ext cx="590550" cy="0"/>
          </a:xfrm>
          <a:prstGeom prst="line">
            <a:avLst/>
          </a:prstGeom>
          <a:noFill/>
          <a:ln w="28575" cap="flat" cmpd="sng" algn="ctr">
            <a:solidFill>
              <a:srgbClr val="005286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42" name="PA-Line 82"/>
          <p:cNvSpPr>
            <a:spLocks noChangeShapeType="1"/>
          </p:cNvSpPr>
          <p:nvPr>
            <p:custDataLst>
              <p:tags r:id="rId81"/>
            </p:custDataLst>
          </p:nvPr>
        </p:nvSpPr>
        <p:spPr bwMode="auto">
          <a:xfrm>
            <a:off x="3565525" y="5362559"/>
            <a:ext cx="590550" cy="0"/>
          </a:xfrm>
          <a:prstGeom prst="line">
            <a:avLst/>
          </a:prstGeom>
          <a:noFill/>
          <a:ln w="28575" cap="flat" cmpd="sng" algn="ctr">
            <a:solidFill>
              <a:srgbClr val="005286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" name="PA-矩形 8"/>
          <p:cNvSpPr>
            <a:spLocks noChangeArrowheads="1"/>
          </p:cNvSpPr>
          <p:nvPr>
            <p:custDataLst>
              <p:tags r:id="rId82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89" name="PA-矩形 9"/>
          <p:cNvSpPr>
            <a:spLocks noChangeArrowheads="1"/>
          </p:cNvSpPr>
          <p:nvPr>
            <p:custDataLst>
              <p:tags r:id="rId83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91" name="PA-圆角矩形 1"/>
          <p:cNvSpPr/>
          <p:nvPr>
            <p:custDataLst>
              <p:tags r:id="rId84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" name="PA-文本框 5"/>
          <p:cNvSpPr txBox="1">
            <a:spLocks noChangeArrowheads="1"/>
          </p:cNvSpPr>
          <p:nvPr>
            <p:custDataLst>
              <p:tags r:id="rId85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寄存器和移位寄存器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9" name="PA-文本框 5"/>
          <p:cNvSpPr txBox="1">
            <a:spLocks noChangeArrowheads="1"/>
          </p:cNvSpPr>
          <p:nvPr>
            <p:custDataLst>
              <p:tags r:id="rId86"/>
            </p:custDataLst>
          </p:nvPr>
        </p:nvSpPr>
        <p:spPr bwMode="auto">
          <a:xfrm>
            <a:off x="626939" y="1639227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移位寄存器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51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51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51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51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51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5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51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51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51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2" grpId="0" animBg="1" autoUpdateAnimBg="0"/>
      <p:bldP spid="45063" grpId="0"/>
      <p:bldP spid="45064" grpId="0" animBg="1" autoUpdateAnimBg="0"/>
      <p:bldP spid="45111" grpId="0" animBg="1" autoUpdateAnimBg="0"/>
      <p:bldP spid="45112" grpId="0" animBg="1" autoUpdateAnimBg="0"/>
      <p:bldP spid="45113" grpId="0" animBg="1" autoUpdateAnimBg="0"/>
      <p:bldP spid="45114" grpId="0" animBg="1" autoUpdateAnimBg="0"/>
      <p:bldP spid="45115" grpId="0" animBg="1" autoUpdateAnimBg="0"/>
      <p:bldP spid="45116" grpId="0" animBg="1" autoUpdateAnimBg="0"/>
      <p:bldP spid="45117" grpId="0" animBg="1" autoUpdateAnimBg="0"/>
      <p:bldP spid="45118" grpId="0" animBg="1" autoUpdateAnimBg="0"/>
      <p:bldP spid="45119" grpId="0" animBg="1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55" name="PA-组合 3"/>
          <p:cNvGrpSpPr/>
          <p:nvPr>
            <p:custDataLst>
              <p:tags r:id="rId1"/>
            </p:custDataLst>
          </p:nvPr>
        </p:nvGrpSpPr>
        <p:grpSpPr bwMode="auto">
          <a:xfrm>
            <a:off x="4940699" y="477690"/>
            <a:ext cx="4371975" cy="3276600"/>
            <a:chOff x="0" y="-17"/>
            <a:chExt cx="2754" cy="2064"/>
          </a:xfrm>
        </p:grpSpPr>
        <p:sp>
          <p:nvSpPr>
            <p:cNvPr id="100469" name="PA-矩形 4" descr="窄竖线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0" y="1759"/>
              <a:ext cx="2754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00470" name="Group 5"/>
            <p:cNvGrpSpPr/>
            <p:nvPr/>
          </p:nvGrpSpPr>
          <p:grpSpPr bwMode="auto">
            <a:xfrm>
              <a:off x="0" y="-17"/>
              <a:ext cx="2752" cy="2048"/>
              <a:chOff x="0" y="-17"/>
              <a:chExt cx="2752" cy="2048"/>
            </a:xfrm>
          </p:grpSpPr>
          <p:sp>
            <p:nvSpPr>
              <p:cNvPr id="100487" name="PA-Line 6"/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0" y="2031"/>
                <a:ext cx="2752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488" name="PA-矩形 7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328" y="1744"/>
                <a:ext cx="424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89" name="PA-矩形 8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1896" y="1744"/>
                <a:ext cx="432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90" name="PA-矩形 9"/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504" y="1744"/>
                <a:ext cx="392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91" name="PA-矩形 10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080" y="1744"/>
                <a:ext cx="424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92" name="PA-矩形 11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552" y="1744"/>
                <a:ext cx="528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93" name="PA-矩形 12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0" y="1744"/>
                <a:ext cx="552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4</a:t>
                </a:r>
                <a:endPara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94" name="PA-矩形 13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328" y="1448"/>
                <a:ext cx="424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95" name="PA-矩形 14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896" y="1448"/>
                <a:ext cx="432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96" name="PA-矩形 15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504" y="1448"/>
                <a:ext cx="392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97" name="PA-矩形 16"/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1080" y="1448"/>
                <a:ext cx="424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98" name="PA-矩形 17"/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552" y="1448"/>
                <a:ext cx="528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99" name="PA-矩形 18"/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0" y="1448"/>
                <a:ext cx="552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3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00" name="PA-矩形 19"/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2328" y="1150"/>
                <a:ext cx="424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01" name="PA-矩形 20"/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896" y="1150"/>
                <a:ext cx="432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02" name="PA-矩形 21"/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504" y="1150"/>
                <a:ext cx="392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03" name="PA-矩形 22"/>
              <p:cNvSpPr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080" y="1150"/>
                <a:ext cx="424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04" name="PA-矩形 23"/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552" y="1150"/>
                <a:ext cx="528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05" name="PA-矩形 24"/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0" y="1150"/>
                <a:ext cx="552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06" name="PA-矩形 25"/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2328" y="863"/>
                <a:ext cx="424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07" name="PA-矩形 26"/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896" y="863"/>
                <a:ext cx="432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08" name="PA-矩形 27"/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504" y="863"/>
                <a:ext cx="392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09" name="PA-矩形 28"/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080" y="863"/>
                <a:ext cx="424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10" name="PA-矩形 29"/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52" y="863"/>
                <a:ext cx="528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11" name="PA-矩形 30"/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0" y="863"/>
                <a:ext cx="552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12" name="PA-矩形 31"/>
              <p:cNvSpPr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2328" y="576"/>
                <a:ext cx="424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33CC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33CC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13" name="PA-矩形 32"/>
              <p:cNvSpPr>
                <a:spLocks noChangeArrowhead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896" y="576"/>
                <a:ext cx="432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33CC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33CC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14" name="PA-矩形 33"/>
              <p:cNvSpPr>
                <a:spLocks noChangeArrowhead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504" y="576"/>
                <a:ext cx="392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33CC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33CC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15" name="PA-矩形 34"/>
              <p:cNvSpPr>
                <a:spLocks noChangeArrowhead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1080" y="576"/>
                <a:ext cx="424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33CC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33CC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16" name="PA-矩形 35"/>
              <p:cNvSpPr>
                <a:spLocks noChangeArrowheads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552" y="576"/>
                <a:ext cx="528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17" name="PA-矩形 36"/>
              <p:cNvSpPr>
                <a:spLocks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0" y="576"/>
                <a:ext cx="552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18" name="PA-矩形 37"/>
              <p:cNvSpPr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2328" y="287"/>
                <a:ext cx="424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Q</a:t>
                </a:r>
                <a:r>
                  <a:rPr lang="en-US" altLang="zh-CN" sz="2400" b="1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3</a:t>
                </a:r>
                <a:endParaRPr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19" name="PA-矩形 38"/>
              <p:cNvSpPr>
                <a:spLocks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1896" y="287"/>
                <a:ext cx="432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Q</a:t>
                </a:r>
                <a:r>
                  <a:rPr lang="en-US" altLang="zh-CN" sz="2400" b="1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20" name="PA-矩形 39"/>
              <p:cNvSpPr>
                <a:spLocks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1504" y="287"/>
                <a:ext cx="392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Q</a:t>
                </a:r>
                <a:r>
                  <a:rPr lang="en-US" altLang="zh-CN" sz="2400" b="1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21" name="PA-矩形 40"/>
              <p:cNvSpPr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1080" y="287"/>
                <a:ext cx="424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Q</a:t>
                </a:r>
                <a:r>
                  <a:rPr lang="en-US" altLang="zh-CN" sz="2400" b="1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22" name="PA-矩形 41"/>
              <p:cNvSpPr>
                <a:spLocks noChangeArrowhead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1080" y="0"/>
                <a:ext cx="1672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移位寄存器中的数</a:t>
                </a: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23" name="PA-矩形 42"/>
              <p:cNvSpPr>
                <a:spLocks noChangeArrowhead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552" y="0"/>
                <a:ext cx="528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输入数据</a:t>
                </a: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24" name="PA-矩形 43"/>
              <p:cNvSpPr>
                <a:spLocks noChangeArrowheads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0" y="0"/>
                <a:ext cx="552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移位脉冲</a:t>
                </a: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25" name="PA-Line 44"/>
              <p:cNvSpPr>
                <a:spLocks noChangeShapeType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0" y="576"/>
                <a:ext cx="275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526" name="PA-Line 45"/>
              <p:cNvSpPr>
                <a:spLocks noChangeShapeType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552" y="0"/>
                <a:ext cx="0" cy="203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527" name="PA-Line 46"/>
              <p:cNvSpPr>
                <a:spLocks noChangeShapeType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1080" y="0"/>
                <a:ext cx="0" cy="203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528" name="PA-Line 47"/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1080" y="287"/>
                <a:ext cx="167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529" name="PA-Line 48"/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0" y="-17"/>
                <a:ext cx="2752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530" name="PA-Line 49"/>
              <p:cNvSpPr>
                <a:spLocks noChangeShapeType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0" y="0"/>
                <a:ext cx="0" cy="2031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531" name="PA-Line 50"/>
              <p:cNvSpPr>
                <a:spLocks noChangeShapeType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2752" y="0"/>
                <a:ext cx="0" cy="2031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0471" name="Group 51"/>
            <p:cNvGrpSpPr/>
            <p:nvPr/>
          </p:nvGrpSpPr>
          <p:grpSpPr bwMode="auto">
            <a:xfrm>
              <a:off x="1362" y="733"/>
              <a:ext cx="1116" cy="234"/>
              <a:chOff x="0" y="0"/>
              <a:chExt cx="1116" cy="234"/>
            </a:xfrm>
          </p:grpSpPr>
          <p:sp>
            <p:nvSpPr>
              <p:cNvPr id="100484" name="PA-Line 52"/>
              <p:cNvSpPr>
                <a:spLocks noChangeShapeType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0" y="0"/>
                <a:ext cx="300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485" name="PA-Line 53"/>
              <p:cNvSpPr>
                <a:spLocks noChangeShapeType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396" y="0"/>
                <a:ext cx="300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486" name="PA-Line 54"/>
              <p:cNvSpPr>
                <a:spLocks noChangeShapeType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816" y="6"/>
                <a:ext cx="300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0472" name="Group 55"/>
            <p:cNvGrpSpPr/>
            <p:nvPr/>
          </p:nvGrpSpPr>
          <p:grpSpPr bwMode="auto">
            <a:xfrm>
              <a:off x="1362" y="1027"/>
              <a:ext cx="1116" cy="234"/>
              <a:chOff x="0" y="0"/>
              <a:chExt cx="1116" cy="234"/>
            </a:xfrm>
          </p:grpSpPr>
          <p:sp>
            <p:nvSpPr>
              <p:cNvPr id="100481" name="PA-Line 56"/>
              <p:cNvSpPr>
                <a:spLocks noChangeShapeType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0" y="0"/>
                <a:ext cx="300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482" name="PA-Line 57"/>
              <p:cNvSpPr>
                <a:spLocks noChangeShapeType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396" y="0"/>
                <a:ext cx="300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483" name="PA-Line 58"/>
              <p:cNvSpPr>
                <a:spLocks noChangeShapeType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816" y="6"/>
                <a:ext cx="300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0473" name="Group 59"/>
            <p:cNvGrpSpPr/>
            <p:nvPr/>
          </p:nvGrpSpPr>
          <p:grpSpPr bwMode="auto">
            <a:xfrm>
              <a:off x="1362" y="1327"/>
              <a:ext cx="1116" cy="234"/>
              <a:chOff x="0" y="0"/>
              <a:chExt cx="1116" cy="234"/>
            </a:xfrm>
          </p:grpSpPr>
          <p:sp>
            <p:nvSpPr>
              <p:cNvPr id="100478" name="PA-Line 60"/>
              <p:cNvSpPr>
                <a:spLocks noChangeShapeType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0" y="0"/>
                <a:ext cx="300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479" name="PA-Line 61"/>
              <p:cNvSpPr>
                <a:spLocks noChangeShapeType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396" y="0"/>
                <a:ext cx="300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480" name="PA-Line 62"/>
              <p:cNvSpPr>
                <a:spLocks noChangeShapeType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816" y="6"/>
                <a:ext cx="300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0474" name="Group 63"/>
            <p:cNvGrpSpPr/>
            <p:nvPr/>
          </p:nvGrpSpPr>
          <p:grpSpPr bwMode="auto">
            <a:xfrm>
              <a:off x="1362" y="1645"/>
              <a:ext cx="1116" cy="234"/>
              <a:chOff x="0" y="0"/>
              <a:chExt cx="1116" cy="234"/>
            </a:xfrm>
          </p:grpSpPr>
          <p:sp>
            <p:nvSpPr>
              <p:cNvPr id="100475" name="PA-Line 64"/>
              <p:cNvSpPr>
                <a:spLocks noChangeShapeType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0" y="0"/>
                <a:ext cx="300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476" name="PA-Line 65"/>
              <p:cNvSpPr>
                <a:spLocks noChangeShapeType="1"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396" y="0"/>
                <a:ext cx="300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477" name="PA-Line 66"/>
              <p:cNvSpPr>
                <a:spLocks noChangeShapeType="1"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816" y="6"/>
                <a:ext cx="300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" name="PA-组合 69"/>
          <p:cNvGrpSpPr/>
          <p:nvPr>
            <p:custDataLst>
              <p:tags r:id="rId61"/>
            </p:custDataLst>
          </p:nvPr>
        </p:nvGrpSpPr>
        <p:grpSpPr bwMode="auto">
          <a:xfrm>
            <a:off x="4940698" y="486944"/>
            <a:ext cx="6797755" cy="5256900"/>
            <a:chOff x="0" y="0"/>
            <a:chExt cx="4261" cy="3266"/>
          </a:xfrm>
        </p:grpSpPr>
        <p:grpSp>
          <p:nvGrpSpPr>
            <p:cNvPr id="100359" name="Group 70"/>
            <p:cNvGrpSpPr/>
            <p:nvPr/>
          </p:nvGrpSpPr>
          <p:grpSpPr bwMode="auto">
            <a:xfrm>
              <a:off x="0" y="0"/>
              <a:ext cx="2750" cy="3266"/>
              <a:chOff x="0" y="0"/>
              <a:chExt cx="2750" cy="3266"/>
            </a:xfrm>
          </p:grpSpPr>
          <p:sp>
            <p:nvSpPr>
              <p:cNvPr id="100400" name="PA-矩形 71"/>
              <p:cNvSpPr>
                <a:spLocks noChangeArrowheads="1"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2321" y="2031"/>
                <a:ext cx="424" cy="2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01" name="PA-矩形 72"/>
              <p:cNvSpPr>
                <a:spLocks noChangeArrowheads="1"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1913" y="2031"/>
                <a:ext cx="408" cy="2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02" name="PA-矩形 73"/>
              <p:cNvSpPr>
                <a:spLocks noChangeArrowheads="1"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1480" y="2031"/>
                <a:ext cx="433" cy="2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03" name="PA-矩形 74"/>
              <p:cNvSpPr>
                <a:spLocks noChangeArrowheads="1"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1072" y="2031"/>
                <a:ext cx="408" cy="2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04" name="PA-矩形 75"/>
              <p:cNvSpPr>
                <a:spLocks noChangeArrowheads="1"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544" y="2031"/>
                <a:ext cx="528" cy="29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05" name="PA-矩形 76"/>
              <p:cNvSpPr>
                <a:spLocks noChangeArrowheads="1"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0" y="2031"/>
                <a:ext cx="544" cy="2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5286"/>
                    </a:solidFill>
                    <a:latin typeface="Times New Roman" panose="02020603050405020304" pitchFamily="18" charset="0"/>
                  </a:rPr>
                  <a:t>5</a:t>
                </a:r>
                <a:endParaRPr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06" name="PA-矩形 77"/>
              <p:cNvSpPr>
                <a:spLocks noChangeArrowheads="1"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2321" y="2330"/>
                <a:ext cx="424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07" name="PA-矩形 78"/>
              <p:cNvSpPr>
                <a:spLocks noChangeArrowheads="1"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1913" y="2330"/>
                <a:ext cx="408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08" name="PA-矩形 79"/>
              <p:cNvSpPr>
                <a:spLocks noChangeArrowheads="1"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1480" y="2330"/>
                <a:ext cx="433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09" name="PA-矩形 80"/>
              <p:cNvSpPr>
                <a:spLocks noChangeArrowheads="1"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1072" y="2330"/>
                <a:ext cx="408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10" name="PA-矩形 81"/>
              <p:cNvSpPr>
                <a:spLocks noChangeArrowheads="1"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544" y="2330"/>
                <a:ext cx="528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11" name="PA-矩形 82"/>
              <p:cNvSpPr>
                <a:spLocks noChangeArrowheads="1"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0" y="2330"/>
                <a:ext cx="544" cy="3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5286"/>
                    </a:solidFill>
                    <a:latin typeface="Times New Roman" panose="02020603050405020304" pitchFamily="18" charset="0"/>
                  </a:rPr>
                  <a:t>6</a:t>
                </a:r>
                <a:endParaRPr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12" name="PA-矩形 83"/>
              <p:cNvSpPr>
                <a:spLocks noChangeArrowheads="1"/>
              </p:cNvSpPr>
              <p:nvPr>
                <p:custDataLst>
                  <p:tags r:id="rId74"/>
                </p:custDataLst>
              </p:nvPr>
            </p:nvSpPr>
            <p:spPr bwMode="auto">
              <a:xfrm>
                <a:off x="2321" y="2642"/>
                <a:ext cx="424" cy="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13" name="PA-矩形 84"/>
              <p:cNvSpPr>
                <a:spLocks noChangeArrowheads="1"/>
              </p:cNvSpPr>
              <p:nvPr>
                <p:custDataLst>
                  <p:tags r:id="rId75"/>
                </p:custDataLst>
              </p:nvPr>
            </p:nvSpPr>
            <p:spPr bwMode="auto">
              <a:xfrm>
                <a:off x="1913" y="2642"/>
                <a:ext cx="408" cy="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14" name="PA-矩形 85"/>
              <p:cNvSpPr>
                <a:spLocks noChangeArrowheads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1480" y="2642"/>
                <a:ext cx="433" cy="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15" name="PA-矩形 86"/>
              <p:cNvSpPr>
                <a:spLocks noChangeArrowheads="1"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1072" y="2642"/>
                <a:ext cx="408" cy="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16" name="PA-矩形 87"/>
              <p:cNvSpPr>
                <a:spLocks noChangeArrowheads="1"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544" y="2642"/>
                <a:ext cx="528" cy="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17" name="PA-矩形 88"/>
              <p:cNvSpPr>
                <a:spLocks noChangeArrowheads="1"/>
              </p:cNvSpPr>
              <p:nvPr>
                <p:custDataLst>
                  <p:tags r:id="rId79"/>
                </p:custDataLst>
              </p:nvPr>
            </p:nvSpPr>
            <p:spPr bwMode="auto">
              <a:xfrm>
                <a:off x="0" y="2642"/>
                <a:ext cx="544" cy="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5286"/>
                    </a:solidFill>
                    <a:latin typeface="Times New Roman" panose="02020603050405020304" pitchFamily="18" charset="0"/>
                  </a:rPr>
                  <a:t>7</a:t>
                </a:r>
                <a:endParaRPr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18" name="PA-矩形 89"/>
              <p:cNvSpPr>
                <a:spLocks noChangeArrowheads="1"/>
              </p:cNvSpPr>
              <p:nvPr>
                <p:custDataLst>
                  <p:tags r:id="rId80"/>
                </p:custDataLst>
              </p:nvPr>
            </p:nvSpPr>
            <p:spPr bwMode="auto">
              <a:xfrm>
                <a:off x="2321" y="1744"/>
                <a:ext cx="424" cy="28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5286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19" name="PA-矩形 90"/>
              <p:cNvSpPr>
                <a:spLocks noChangeArrowheads="1"/>
              </p:cNvSpPr>
              <p:nvPr>
                <p:custDataLst>
                  <p:tags r:id="rId81"/>
                </p:custDataLst>
              </p:nvPr>
            </p:nvSpPr>
            <p:spPr bwMode="auto">
              <a:xfrm>
                <a:off x="1913" y="1744"/>
                <a:ext cx="408" cy="2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20" name="PA-矩形 91"/>
              <p:cNvSpPr>
                <a:spLocks noChangeArrowheads="1"/>
              </p:cNvSpPr>
              <p:nvPr>
                <p:custDataLst>
                  <p:tags r:id="rId82"/>
                </p:custDataLst>
              </p:nvPr>
            </p:nvSpPr>
            <p:spPr bwMode="auto">
              <a:xfrm>
                <a:off x="1480" y="1744"/>
                <a:ext cx="433" cy="28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21" name="PA-矩形 92"/>
              <p:cNvSpPr>
                <a:spLocks noChangeArrowheads="1"/>
              </p:cNvSpPr>
              <p:nvPr>
                <p:custDataLst>
                  <p:tags r:id="rId83"/>
                </p:custDataLst>
              </p:nvPr>
            </p:nvSpPr>
            <p:spPr bwMode="auto">
              <a:xfrm>
                <a:off x="1072" y="1744"/>
                <a:ext cx="408" cy="2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22" name="PA-矩形 93"/>
              <p:cNvSpPr>
                <a:spLocks noChangeArrowheads="1"/>
              </p:cNvSpPr>
              <p:nvPr>
                <p:custDataLst>
                  <p:tags r:id="rId84"/>
                </p:custDataLst>
              </p:nvPr>
            </p:nvSpPr>
            <p:spPr bwMode="auto">
              <a:xfrm>
                <a:off x="544" y="1744"/>
                <a:ext cx="528" cy="2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5286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23" name="PA-矩形 94"/>
              <p:cNvSpPr>
                <a:spLocks noChangeArrowheads="1"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0" y="1744"/>
                <a:ext cx="544" cy="2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4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24" name="PA-矩形 95"/>
              <p:cNvSpPr>
                <a:spLocks noChangeArrowheads="1"/>
              </p:cNvSpPr>
              <p:nvPr>
                <p:custDataLst>
                  <p:tags r:id="rId86"/>
                </p:custDataLst>
              </p:nvPr>
            </p:nvSpPr>
            <p:spPr bwMode="auto">
              <a:xfrm>
                <a:off x="2321" y="2948"/>
                <a:ext cx="424" cy="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25" name="PA-矩形 96"/>
              <p:cNvSpPr>
                <a:spLocks noChangeArrowheads="1"/>
              </p:cNvSpPr>
              <p:nvPr>
                <p:custDataLst>
                  <p:tags r:id="rId87"/>
                </p:custDataLst>
              </p:nvPr>
            </p:nvSpPr>
            <p:spPr bwMode="auto">
              <a:xfrm>
                <a:off x="1913" y="2948"/>
                <a:ext cx="408" cy="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26" name="PA-矩形 97"/>
              <p:cNvSpPr>
                <a:spLocks noChangeArrowheads="1"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1480" y="2948"/>
                <a:ext cx="433" cy="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27" name="PA-矩形 98"/>
              <p:cNvSpPr>
                <a:spLocks noChangeArrowheads="1"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1072" y="2948"/>
                <a:ext cx="408" cy="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28" name="PA-矩形 99"/>
              <p:cNvSpPr>
                <a:spLocks noChangeArrowheads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544" y="2948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29" name="PA-矩形 100"/>
              <p:cNvSpPr>
                <a:spLocks noChangeArrowheads="1"/>
              </p:cNvSpPr>
              <p:nvPr>
                <p:custDataLst>
                  <p:tags r:id="rId91"/>
                </p:custDataLst>
              </p:nvPr>
            </p:nvSpPr>
            <p:spPr bwMode="auto">
              <a:xfrm>
                <a:off x="0" y="2948"/>
                <a:ext cx="544" cy="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5286"/>
                    </a:solidFill>
                    <a:latin typeface="Times New Roman" panose="02020603050405020304" pitchFamily="18" charset="0"/>
                  </a:rPr>
                  <a:t>8</a:t>
                </a:r>
                <a:endParaRPr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30" name="PA-矩形 101"/>
              <p:cNvSpPr>
                <a:spLocks noChangeArrowheads="1"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2321" y="1448"/>
                <a:ext cx="424" cy="2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31" name="PA-矩形 102"/>
              <p:cNvSpPr>
                <a:spLocks noChangeArrowheads="1"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1913" y="1448"/>
                <a:ext cx="408" cy="2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32" name="PA-矩形 103"/>
              <p:cNvSpPr>
                <a:spLocks noChangeArrowheads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1480" y="1448"/>
                <a:ext cx="433" cy="2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33" name="PA-矩形 104"/>
              <p:cNvSpPr>
                <a:spLocks noChangeArrowheads="1"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1072" y="1448"/>
                <a:ext cx="408" cy="2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34" name="PA-矩形 105"/>
              <p:cNvSpPr>
                <a:spLocks noChangeArrowheads="1"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544" y="1448"/>
                <a:ext cx="528" cy="2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5286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35" name="PA-矩形 106"/>
              <p:cNvSpPr>
                <a:spLocks noChangeArrowheads="1"/>
              </p:cNvSpPr>
              <p:nvPr>
                <p:custDataLst>
                  <p:tags r:id="rId97"/>
                </p:custDataLst>
              </p:nvPr>
            </p:nvSpPr>
            <p:spPr bwMode="auto">
              <a:xfrm>
                <a:off x="0" y="1448"/>
                <a:ext cx="544" cy="2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3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36" name="PA-矩形 107"/>
              <p:cNvSpPr>
                <a:spLocks noChangeArrowheads="1"/>
              </p:cNvSpPr>
              <p:nvPr>
                <p:custDataLst>
                  <p:tags r:id="rId98"/>
                </p:custDataLst>
              </p:nvPr>
            </p:nvSpPr>
            <p:spPr bwMode="auto">
              <a:xfrm>
                <a:off x="2321" y="1150"/>
                <a:ext cx="424" cy="29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37" name="PA-矩形 108"/>
              <p:cNvSpPr>
                <a:spLocks noChangeArrowheads="1"/>
              </p:cNvSpPr>
              <p:nvPr>
                <p:custDataLst>
                  <p:tags r:id="rId99"/>
                </p:custDataLst>
              </p:nvPr>
            </p:nvSpPr>
            <p:spPr bwMode="auto">
              <a:xfrm>
                <a:off x="1913" y="1150"/>
                <a:ext cx="408" cy="29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38" name="PA-矩形 109"/>
              <p:cNvSpPr>
                <a:spLocks noChangeArrowheads="1"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1480" y="1150"/>
                <a:ext cx="433" cy="29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39" name="PA-矩形 110"/>
              <p:cNvSpPr>
                <a:spLocks noChangeArrowheads="1"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1072" y="1150"/>
                <a:ext cx="408" cy="29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40" name="PA-矩形 111"/>
              <p:cNvSpPr>
                <a:spLocks noChangeArrowheads="1"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544" y="1150"/>
                <a:ext cx="528" cy="29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>
                    <a:solidFill>
                      <a:srgbClr val="005286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 dirty="0">
                  <a:solidFill>
                    <a:srgbClr val="00528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41" name="PA-矩形 112"/>
              <p:cNvSpPr>
                <a:spLocks noChangeArrowheads="1"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0" y="1150"/>
                <a:ext cx="544" cy="29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42" name="PA-矩形 113"/>
              <p:cNvSpPr>
                <a:spLocks noChangeArrowheads="1"/>
              </p:cNvSpPr>
              <p:nvPr>
                <p:custDataLst>
                  <p:tags r:id="rId104"/>
                </p:custDataLst>
              </p:nvPr>
            </p:nvSpPr>
            <p:spPr bwMode="auto">
              <a:xfrm>
                <a:off x="2321" y="863"/>
                <a:ext cx="424" cy="2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43" name="PA-矩形 114"/>
              <p:cNvSpPr>
                <a:spLocks noChangeArrowheads="1"/>
              </p:cNvSpPr>
              <p:nvPr>
                <p:custDataLst>
                  <p:tags r:id="rId105"/>
                </p:custDataLst>
              </p:nvPr>
            </p:nvSpPr>
            <p:spPr bwMode="auto">
              <a:xfrm>
                <a:off x="1913" y="863"/>
                <a:ext cx="408" cy="2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44" name="PA-矩形 115"/>
              <p:cNvSpPr>
                <a:spLocks noChangeArrowheads="1"/>
              </p:cNvSpPr>
              <p:nvPr>
                <p:custDataLst>
                  <p:tags r:id="rId106"/>
                </p:custDataLst>
              </p:nvPr>
            </p:nvSpPr>
            <p:spPr bwMode="auto">
              <a:xfrm>
                <a:off x="1480" y="863"/>
                <a:ext cx="433" cy="2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45" name="PA-矩形 116"/>
              <p:cNvSpPr>
                <a:spLocks noChangeArrowheads="1"/>
              </p:cNvSpPr>
              <p:nvPr>
                <p:custDataLst>
                  <p:tags r:id="rId107"/>
                </p:custDataLst>
              </p:nvPr>
            </p:nvSpPr>
            <p:spPr bwMode="auto">
              <a:xfrm>
                <a:off x="1072" y="863"/>
                <a:ext cx="408" cy="2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46" name="PA-矩形 117"/>
              <p:cNvSpPr>
                <a:spLocks noChangeArrowheads="1"/>
              </p:cNvSpPr>
              <p:nvPr>
                <p:custDataLst>
                  <p:tags r:id="rId108"/>
                </p:custDataLst>
              </p:nvPr>
            </p:nvSpPr>
            <p:spPr bwMode="auto">
              <a:xfrm>
                <a:off x="544" y="863"/>
                <a:ext cx="528" cy="2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5286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47" name="PA-矩形 118"/>
              <p:cNvSpPr>
                <a:spLocks noChangeArrowheads="1"/>
              </p:cNvSpPr>
              <p:nvPr>
                <p:custDataLst>
                  <p:tags r:id="rId109"/>
                </p:custDataLst>
              </p:nvPr>
            </p:nvSpPr>
            <p:spPr bwMode="auto">
              <a:xfrm>
                <a:off x="0" y="863"/>
                <a:ext cx="544" cy="2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48" name="PA-矩形 119"/>
              <p:cNvSpPr>
                <a:spLocks noChangeArrowheads="1"/>
              </p:cNvSpPr>
              <p:nvPr>
                <p:custDataLst>
                  <p:tags r:id="rId110"/>
                </p:custDataLst>
              </p:nvPr>
            </p:nvSpPr>
            <p:spPr bwMode="auto">
              <a:xfrm>
                <a:off x="2321" y="576"/>
                <a:ext cx="424" cy="2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49" name="PA-矩形 120"/>
              <p:cNvSpPr>
                <a:spLocks noChangeArrowheads="1"/>
              </p:cNvSpPr>
              <p:nvPr>
                <p:custDataLst>
                  <p:tags r:id="rId111"/>
                </p:custDataLst>
              </p:nvPr>
            </p:nvSpPr>
            <p:spPr bwMode="auto">
              <a:xfrm>
                <a:off x="1913" y="576"/>
                <a:ext cx="408" cy="2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50" name="PA-矩形 121"/>
              <p:cNvSpPr>
                <a:spLocks noChangeArrowheads="1"/>
              </p:cNvSpPr>
              <p:nvPr>
                <p:custDataLst>
                  <p:tags r:id="rId112"/>
                </p:custDataLst>
              </p:nvPr>
            </p:nvSpPr>
            <p:spPr bwMode="auto">
              <a:xfrm>
                <a:off x="1480" y="576"/>
                <a:ext cx="433" cy="2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51" name="PA-矩形 122"/>
              <p:cNvSpPr>
                <a:spLocks noChangeArrowheads="1"/>
              </p:cNvSpPr>
              <p:nvPr>
                <p:custDataLst>
                  <p:tags r:id="rId113"/>
                </p:custDataLst>
              </p:nvPr>
            </p:nvSpPr>
            <p:spPr bwMode="auto">
              <a:xfrm>
                <a:off x="1072" y="576"/>
                <a:ext cx="408" cy="2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52" name="PA-矩形 123"/>
              <p:cNvSpPr>
                <a:spLocks noChangeArrowheads="1"/>
              </p:cNvSpPr>
              <p:nvPr>
                <p:custDataLst>
                  <p:tags r:id="rId114"/>
                </p:custDataLst>
              </p:nvPr>
            </p:nvSpPr>
            <p:spPr bwMode="auto">
              <a:xfrm>
                <a:off x="544" y="576"/>
                <a:ext cx="528" cy="2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53" name="PA-矩形 124"/>
              <p:cNvSpPr>
                <a:spLocks noChangeArrowheads="1"/>
              </p:cNvSpPr>
              <p:nvPr>
                <p:custDataLst>
                  <p:tags r:id="rId115"/>
                </p:custDataLst>
              </p:nvPr>
            </p:nvSpPr>
            <p:spPr bwMode="auto">
              <a:xfrm>
                <a:off x="0" y="576"/>
                <a:ext cx="544" cy="2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54" name="PA-矩形 125"/>
              <p:cNvSpPr>
                <a:spLocks noChangeArrowheads="1"/>
              </p:cNvSpPr>
              <p:nvPr>
                <p:custDataLst>
                  <p:tags r:id="rId116"/>
                </p:custDataLst>
              </p:nvPr>
            </p:nvSpPr>
            <p:spPr bwMode="auto">
              <a:xfrm>
                <a:off x="2321" y="287"/>
                <a:ext cx="424" cy="2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Q</a:t>
                </a:r>
                <a:r>
                  <a:rPr lang="en-US" altLang="zh-CN" sz="2400" b="1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3</a:t>
                </a:r>
                <a:endParaRPr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55" name="PA-矩形 126"/>
              <p:cNvSpPr>
                <a:spLocks noChangeArrowheads="1"/>
              </p:cNvSpPr>
              <p:nvPr>
                <p:custDataLst>
                  <p:tags r:id="rId117"/>
                </p:custDataLst>
              </p:nvPr>
            </p:nvSpPr>
            <p:spPr bwMode="auto">
              <a:xfrm>
                <a:off x="1913" y="287"/>
                <a:ext cx="408" cy="2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Q</a:t>
                </a:r>
                <a:r>
                  <a:rPr lang="en-US" altLang="zh-CN" sz="2400" b="1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56" name="PA-矩形 127"/>
              <p:cNvSpPr>
                <a:spLocks noChangeArrowheads="1"/>
              </p:cNvSpPr>
              <p:nvPr>
                <p:custDataLst>
                  <p:tags r:id="rId118"/>
                </p:custDataLst>
              </p:nvPr>
            </p:nvSpPr>
            <p:spPr bwMode="auto">
              <a:xfrm>
                <a:off x="1480" y="287"/>
                <a:ext cx="433" cy="2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Q</a:t>
                </a:r>
                <a:r>
                  <a:rPr lang="en-US" altLang="zh-CN" sz="2400" b="1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57" name="PA-矩形 128"/>
              <p:cNvSpPr>
                <a:spLocks noChangeArrowheads="1"/>
              </p:cNvSpPr>
              <p:nvPr>
                <p:custDataLst>
                  <p:tags r:id="rId119"/>
                </p:custDataLst>
              </p:nvPr>
            </p:nvSpPr>
            <p:spPr bwMode="auto">
              <a:xfrm>
                <a:off x="1072" y="287"/>
                <a:ext cx="408" cy="2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Q</a:t>
                </a:r>
                <a:r>
                  <a:rPr lang="en-US" altLang="zh-CN" sz="2400" b="1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58" name="PA-矩形 129"/>
              <p:cNvSpPr>
                <a:spLocks noChangeArrowheads="1"/>
              </p:cNvSpPr>
              <p:nvPr>
                <p:custDataLst>
                  <p:tags r:id="rId120"/>
                </p:custDataLst>
              </p:nvPr>
            </p:nvSpPr>
            <p:spPr bwMode="auto">
              <a:xfrm>
                <a:off x="1072" y="0"/>
                <a:ext cx="1673" cy="2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移位寄存器中的数</a:t>
                </a: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59" name="PA-矩形 130"/>
              <p:cNvSpPr>
                <a:spLocks noChangeArrowheads="1"/>
              </p:cNvSpPr>
              <p:nvPr>
                <p:custDataLst>
                  <p:tags r:id="rId121"/>
                </p:custDataLst>
              </p:nvPr>
            </p:nvSpPr>
            <p:spPr bwMode="auto">
              <a:xfrm>
                <a:off x="544" y="0"/>
                <a:ext cx="528" cy="57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输入数据</a:t>
                </a: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60" name="PA-矩形 131"/>
              <p:cNvSpPr>
                <a:spLocks noChangeArrowheads="1"/>
              </p:cNvSpPr>
              <p:nvPr>
                <p:custDataLst>
                  <p:tags r:id="rId122"/>
                </p:custDataLst>
              </p:nvPr>
            </p:nvSpPr>
            <p:spPr bwMode="auto">
              <a:xfrm>
                <a:off x="0" y="0"/>
                <a:ext cx="544" cy="57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移位脉冲</a:t>
                </a: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61" name="PA-Line 132"/>
              <p:cNvSpPr>
                <a:spLocks noChangeShapeType="1"/>
              </p:cNvSpPr>
              <p:nvPr>
                <p:custDataLst>
                  <p:tags r:id="rId123"/>
                </p:custDataLst>
              </p:nvPr>
            </p:nvSpPr>
            <p:spPr bwMode="auto">
              <a:xfrm>
                <a:off x="0" y="576"/>
                <a:ext cx="274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462" name="PA-Line 133"/>
              <p:cNvSpPr>
                <a:spLocks noChangeShapeType="1"/>
              </p:cNvSpPr>
              <p:nvPr>
                <p:custDataLst>
                  <p:tags r:id="rId124"/>
                </p:custDataLst>
              </p:nvPr>
            </p:nvSpPr>
            <p:spPr bwMode="auto">
              <a:xfrm>
                <a:off x="544" y="0"/>
                <a:ext cx="0" cy="326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463" name="PA-Line 134"/>
              <p:cNvSpPr>
                <a:spLocks noChangeShapeType="1"/>
              </p:cNvSpPr>
              <p:nvPr>
                <p:custDataLst>
                  <p:tags r:id="rId125"/>
                </p:custDataLst>
              </p:nvPr>
            </p:nvSpPr>
            <p:spPr bwMode="auto">
              <a:xfrm>
                <a:off x="1072" y="0"/>
                <a:ext cx="0" cy="326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464" name="PA-Line 135"/>
              <p:cNvSpPr>
                <a:spLocks noChangeShapeType="1"/>
              </p:cNvSpPr>
              <p:nvPr>
                <p:custDataLst>
                  <p:tags r:id="rId126"/>
                </p:custDataLst>
              </p:nvPr>
            </p:nvSpPr>
            <p:spPr bwMode="auto">
              <a:xfrm>
                <a:off x="1072" y="287"/>
                <a:ext cx="167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465" name="PA-Line 136"/>
              <p:cNvSpPr>
                <a:spLocks noChangeShapeType="1"/>
              </p:cNvSpPr>
              <p:nvPr>
                <p:custDataLst>
                  <p:tags r:id="rId127"/>
                </p:custDataLst>
              </p:nvPr>
            </p:nvSpPr>
            <p:spPr bwMode="auto">
              <a:xfrm>
                <a:off x="0" y="0"/>
                <a:ext cx="2744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466" name="PA-Line 137"/>
              <p:cNvSpPr>
                <a:spLocks noChangeShapeType="1"/>
              </p:cNvSpPr>
              <p:nvPr>
                <p:custDataLst>
                  <p:tags r:id="rId128"/>
                </p:custDataLst>
              </p:nvPr>
            </p:nvSpPr>
            <p:spPr bwMode="auto">
              <a:xfrm>
                <a:off x="0" y="0"/>
                <a:ext cx="0" cy="3266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467" name="PA-Line 138"/>
              <p:cNvSpPr>
                <a:spLocks noChangeShapeType="1"/>
              </p:cNvSpPr>
              <p:nvPr>
                <p:custDataLst>
                  <p:tags r:id="rId129"/>
                </p:custDataLst>
              </p:nvPr>
            </p:nvSpPr>
            <p:spPr bwMode="auto">
              <a:xfrm>
                <a:off x="2750" y="0"/>
                <a:ext cx="0" cy="3266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468" name="PA-Line 139"/>
              <p:cNvSpPr>
                <a:spLocks noChangeShapeType="1"/>
              </p:cNvSpPr>
              <p:nvPr>
                <p:custDataLst>
                  <p:tags r:id="rId130"/>
                </p:custDataLst>
              </p:nvPr>
            </p:nvSpPr>
            <p:spPr bwMode="auto">
              <a:xfrm>
                <a:off x="0" y="3266"/>
                <a:ext cx="2744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0360" name="PA-文本框 140"/>
            <p:cNvSpPr txBox="1">
              <a:spLocks noChangeArrowheads="1"/>
            </p:cNvSpPr>
            <p:nvPr>
              <p:custDataLst>
                <p:tags r:id="rId131"/>
              </p:custDataLst>
            </p:nvPr>
          </p:nvSpPr>
          <p:spPr bwMode="auto">
            <a:xfrm>
              <a:off x="2957" y="2032"/>
              <a:ext cx="1304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 dirty="0">
                  <a:solidFill>
                    <a:srgbClr val="005286"/>
                  </a:solidFill>
                  <a:latin typeface="Times New Roman" panose="02020603050405020304" pitchFamily="18" charset="0"/>
                </a:rPr>
                <a:t>1 </a:t>
              </a:r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从</a:t>
              </a:r>
              <a:r>
                <a:rPr lang="zh-CN" altLang="en-US" sz="24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4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3 </a:t>
              </a:r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端取出</a:t>
              </a:r>
              <a:endPara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0361" name="PA-文本框 141"/>
            <p:cNvSpPr txBox="1">
              <a:spLocks noChangeArrowheads="1"/>
            </p:cNvSpPr>
            <p:nvPr>
              <p:custDataLst>
                <p:tags r:id="rId132"/>
              </p:custDataLst>
            </p:nvPr>
          </p:nvSpPr>
          <p:spPr bwMode="auto">
            <a:xfrm>
              <a:off x="2953" y="2338"/>
              <a:ext cx="1304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0 </a:t>
              </a:r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从</a:t>
              </a:r>
              <a:r>
                <a:rPr lang="zh-CN" altLang="en-US" sz="24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4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3 </a:t>
              </a:r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端取出</a:t>
              </a:r>
              <a:endPara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0362" name="PA-文本框 142"/>
            <p:cNvSpPr txBox="1">
              <a:spLocks noChangeArrowheads="1"/>
            </p:cNvSpPr>
            <p:nvPr>
              <p:custDataLst>
                <p:tags r:id="rId133"/>
              </p:custDataLst>
            </p:nvPr>
          </p:nvSpPr>
          <p:spPr bwMode="auto">
            <a:xfrm>
              <a:off x="2955" y="2650"/>
              <a:ext cx="1304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2400" b="1" dirty="0">
                  <a:solidFill>
                    <a:srgbClr val="0033CC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从</a:t>
              </a:r>
              <a:r>
                <a:rPr lang="zh-CN" altLang="en-US" sz="24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4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3 </a:t>
              </a:r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端取出</a:t>
              </a:r>
              <a:endPara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0363" name="PA-文本框 143"/>
            <p:cNvSpPr txBox="1">
              <a:spLocks noChangeArrowheads="1"/>
            </p:cNvSpPr>
            <p:nvPr>
              <p:custDataLst>
                <p:tags r:id="rId134"/>
              </p:custDataLst>
            </p:nvPr>
          </p:nvSpPr>
          <p:spPr bwMode="auto">
            <a:xfrm>
              <a:off x="2955" y="2960"/>
              <a:ext cx="1304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2400" b="1" dirty="0">
                  <a:solidFill>
                    <a:srgbClr val="9900FF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从</a:t>
              </a:r>
              <a:r>
                <a:rPr lang="zh-CN" altLang="en-US" sz="24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4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3 </a:t>
              </a:r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端取出</a:t>
              </a:r>
              <a:endPara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00364" name="Group 144"/>
            <p:cNvGrpSpPr/>
            <p:nvPr/>
          </p:nvGrpSpPr>
          <p:grpSpPr bwMode="auto">
            <a:xfrm>
              <a:off x="1354" y="716"/>
              <a:ext cx="1116" cy="234"/>
              <a:chOff x="0" y="0"/>
              <a:chExt cx="1116" cy="234"/>
            </a:xfrm>
          </p:grpSpPr>
          <p:sp>
            <p:nvSpPr>
              <p:cNvPr id="100397" name="PA-Line 145"/>
              <p:cNvSpPr>
                <a:spLocks noChangeShapeType="1"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0" y="0"/>
                <a:ext cx="299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398" name="PA-Line 146"/>
              <p:cNvSpPr>
                <a:spLocks noChangeShapeType="1"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397" y="0"/>
                <a:ext cx="299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399" name="PA-Line 147"/>
              <p:cNvSpPr>
                <a:spLocks noChangeShapeType="1"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816" y="6"/>
                <a:ext cx="299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0365" name="Group 148"/>
            <p:cNvGrpSpPr/>
            <p:nvPr/>
          </p:nvGrpSpPr>
          <p:grpSpPr bwMode="auto">
            <a:xfrm>
              <a:off x="1354" y="1028"/>
              <a:ext cx="1116" cy="234"/>
              <a:chOff x="0" y="0"/>
              <a:chExt cx="1116" cy="234"/>
            </a:xfrm>
          </p:grpSpPr>
          <p:sp>
            <p:nvSpPr>
              <p:cNvPr id="100394" name="PA-Line 149"/>
              <p:cNvSpPr>
                <a:spLocks noChangeShapeType="1"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0" y="0"/>
                <a:ext cx="299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395" name="PA-Line 150"/>
              <p:cNvSpPr>
                <a:spLocks noChangeShapeType="1"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397" y="0"/>
                <a:ext cx="299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396" name="PA-Line 151"/>
              <p:cNvSpPr>
                <a:spLocks noChangeShapeType="1"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816" y="6"/>
                <a:ext cx="299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0366" name="Group 152"/>
            <p:cNvGrpSpPr/>
            <p:nvPr/>
          </p:nvGrpSpPr>
          <p:grpSpPr bwMode="auto">
            <a:xfrm>
              <a:off x="1360" y="1322"/>
              <a:ext cx="1116" cy="234"/>
              <a:chOff x="0" y="0"/>
              <a:chExt cx="1116" cy="234"/>
            </a:xfrm>
          </p:grpSpPr>
          <p:sp>
            <p:nvSpPr>
              <p:cNvPr id="100391" name="PA-Line 153"/>
              <p:cNvSpPr>
                <a:spLocks noChangeShapeType="1"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0" y="0"/>
                <a:ext cx="299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392" name="PA-Line 154"/>
              <p:cNvSpPr>
                <a:spLocks noChangeShapeType="1"/>
              </p:cNvSpPr>
              <p:nvPr>
                <p:custDataLst>
                  <p:tags r:id="rId142"/>
                </p:custDataLst>
              </p:nvPr>
            </p:nvSpPr>
            <p:spPr bwMode="auto">
              <a:xfrm>
                <a:off x="397" y="0"/>
                <a:ext cx="299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393" name="PA-Line 155"/>
              <p:cNvSpPr>
                <a:spLocks noChangeShapeType="1"/>
              </p:cNvSpPr>
              <p:nvPr>
                <p:custDataLst>
                  <p:tags r:id="rId143"/>
                </p:custDataLst>
              </p:nvPr>
            </p:nvSpPr>
            <p:spPr bwMode="auto">
              <a:xfrm>
                <a:off x="816" y="6"/>
                <a:ext cx="299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0367" name="Group 156"/>
            <p:cNvGrpSpPr/>
            <p:nvPr/>
          </p:nvGrpSpPr>
          <p:grpSpPr bwMode="auto">
            <a:xfrm>
              <a:off x="1360" y="1634"/>
              <a:ext cx="1116" cy="234"/>
              <a:chOff x="0" y="0"/>
              <a:chExt cx="1116" cy="234"/>
            </a:xfrm>
          </p:grpSpPr>
          <p:sp>
            <p:nvSpPr>
              <p:cNvPr id="100388" name="PA-Line 157"/>
              <p:cNvSpPr>
                <a:spLocks noChangeShapeType="1"/>
              </p:cNvSpPr>
              <p:nvPr>
                <p:custDataLst>
                  <p:tags r:id="rId144"/>
                </p:custDataLst>
              </p:nvPr>
            </p:nvSpPr>
            <p:spPr bwMode="auto">
              <a:xfrm>
                <a:off x="0" y="0"/>
                <a:ext cx="299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389" name="PA-Line 158"/>
              <p:cNvSpPr>
                <a:spLocks noChangeShapeType="1"/>
              </p:cNvSpPr>
              <p:nvPr>
                <p:custDataLst>
                  <p:tags r:id="rId145"/>
                </p:custDataLst>
              </p:nvPr>
            </p:nvSpPr>
            <p:spPr bwMode="auto">
              <a:xfrm>
                <a:off x="397" y="0"/>
                <a:ext cx="299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390" name="PA-Line 159"/>
              <p:cNvSpPr>
                <a:spLocks noChangeShapeType="1"/>
              </p:cNvSpPr>
              <p:nvPr>
                <p:custDataLst>
                  <p:tags r:id="rId146"/>
                </p:custDataLst>
              </p:nvPr>
            </p:nvSpPr>
            <p:spPr bwMode="auto">
              <a:xfrm>
                <a:off x="816" y="6"/>
                <a:ext cx="299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0368" name="Group 160"/>
            <p:cNvGrpSpPr/>
            <p:nvPr/>
          </p:nvGrpSpPr>
          <p:grpSpPr bwMode="auto">
            <a:xfrm>
              <a:off x="1360" y="1934"/>
              <a:ext cx="1116" cy="234"/>
              <a:chOff x="0" y="0"/>
              <a:chExt cx="1116" cy="234"/>
            </a:xfrm>
          </p:grpSpPr>
          <p:sp>
            <p:nvSpPr>
              <p:cNvPr id="100385" name="PA-Line 161"/>
              <p:cNvSpPr>
                <a:spLocks noChangeShapeType="1"/>
              </p:cNvSpPr>
              <p:nvPr>
                <p:custDataLst>
                  <p:tags r:id="rId147"/>
                </p:custDataLst>
              </p:nvPr>
            </p:nvSpPr>
            <p:spPr bwMode="auto">
              <a:xfrm>
                <a:off x="0" y="0"/>
                <a:ext cx="299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386" name="PA-Line 162"/>
              <p:cNvSpPr>
                <a:spLocks noChangeShapeType="1"/>
              </p:cNvSpPr>
              <p:nvPr>
                <p:custDataLst>
                  <p:tags r:id="rId148"/>
                </p:custDataLst>
              </p:nvPr>
            </p:nvSpPr>
            <p:spPr bwMode="auto">
              <a:xfrm>
                <a:off x="397" y="0"/>
                <a:ext cx="299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387" name="PA-Line 163"/>
              <p:cNvSpPr>
                <a:spLocks noChangeShapeType="1"/>
              </p:cNvSpPr>
              <p:nvPr>
                <p:custDataLst>
                  <p:tags r:id="rId149"/>
                </p:custDataLst>
              </p:nvPr>
            </p:nvSpPr>
            <p:spPr bwMode="auto">
              <a:xfrm>
                <a:off x="816" y="6"/>
                <a:ext cx="299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0369" name="Group 164"/>
            <p:cNvGrpSpPr/>
            <p:nvPr/>
          </p:nvGrpSpPr>
          <p:grpSpPr bwMode="auto">
            <a:xfrm>
              <a:off x="1354" y="2216"/>
              <a:ext cx="1116" cy="234"/>
              <a:chOff x="0" y="0"/>
              <a:chExt cx="1116" cy="234"/>
            </a:xfrm>
          </p:grpSpPr>
          <p:sp>
            <p:nvSpPr>
              <p:cNvPr id="100382" name="PA-Line 165"/>
              <p:cNvSpPr>
                <a:spLocks noChangeShapeType="1"/>
              </p:cNvSpPr>
              <p:nvPr>
                <p:custDataLst>
                  <p:tags r:id="rId150"/>
                </p:custDataLst>
              </p:nvPr>
            </p:nvSpPr>
            <p:spPr bwMode="auto">
              <a:xfrm>
                <a:off x="0" y="0"/>
                <a:ext cx="299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383" name="PA-Line 166"/>
              <p:cNvSpPr>
                <a:spLocks noChangeShapeType="1"/>
              </p:cNvSpPr>
              <p:nvPr>
                <p:custDataLst>
                  <p:tags r:id="rId151"/>
                </p:custDataLst>
              </p:nvPr>
            </p:nvSpPr>
            <p:spPr bwMode="auto">
              <a:xfrm>
                <a:off x="397" y="0"/>
                <a:ext cx="299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384" name="PA-Line 167"/>
              <p:cNvSpPr>
                <a:spLocks noChangeShapeType="1"/>
              </p:cNvSpPr>
              <p:nvPr>
                <p:custDataLst>
                  <p:tags r:id="rId152"/>
                </p:custDataLst>
              </p:nvPr>
            </p:nvSpPr>
            <p:spPr bwMode="auto">
              <a:xfrm>
                <a:off x="816" y="6"/>
                <a:ext cx="299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0370" name="Group 168"/>
            <p:cNvGrpSpPr/>
            <p:nvPr/>
          </p:nvGrpSpPr>
          <p:grpSpPr bwMode="auto">
            <a:xfrm>
              <a:off x="1360" y="2516"/>
              <a:ext cx="1116" cy="234"/>
              <a:chOff x="0" y="0"/>
              <a:chExt cx="1116" cy="234"/>
            </a:xfrm>
          </p:grpSpPr>
          <p:sp>
            <p:nvSpPr>
              <p:cNvPr id="100379" name="PA-Line 169"/>
              <p:cNvSpPr>
                <a:spLocks noChangeShapeType="1"/>
              </p:cNvSpPr>
              <p:nvPr>
                <p:custDataLst>
                  <p:tags r:id="rId153"/>
                </p:custDataLst>
              </p:nvPr>
            </p:nvSpPr>
            <p:spPr bwMode="auto">
              <a:xfrm>
                <a:off x="0" y="0"/>
                <a:ext cx="299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380" name="PA-Line 170"/>
              <p:cNvSpPr>
                <a:spLocks noChangeShapeType="1"/>
              </p:cNvSpPr>
              <p:nvPr>
                <p:custDataLst>
                  <p:tags r:id="rId154"/>
                </p:custDataLst>
              </p:nvPr>
            </p:nvSpPr>
            <p:spPr bwMode="auto">
              <a:xfrm>
                <a:off x="397" y="0"/>
                <a:ext cx="299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381" name="PA-Line 171"/>
              <p:cNvSpPr>
                <a:spLocks noChangeShapeType="1"/>
              </p:cNvSpPr>
              <p:nvPr>
                <p:custDataLst>
                  <p:tags r:id="rId155"/>
                </p:custDataLst>
              </p:nvPr>
            </p:nvSpPr>
            <p:spPr bwMode="auto">
              <a:xfrm>
                <a:off x="816" y="6"/>
                <a:ext cx="299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0371" name="Group 172"/>
            <p:cNvGrpSpPr/>
            <p:nvPr/>
          </p:nvGrpSpPr>
          <p:grpSpPr bwMode="auto">
            <a:xfrm>
              <a:off x="1372" y="2810"/>
              <a:ext cx="1116" cy="234"/>
              <a:chOff x="0" y="0"/>
              <a:chExt cx="1116" cy="234"/>
            </a:xfrm>
          </p:grpSpPr>
          <p:sp>
            <p:nvSpPr>
              <p:cNvPr id="100376" name="PA-Line 173"/>
              <p:cNvSpPr>
                <a:spLocks noChangeShapeType="1"/>
              </p:cNvSpPr>
              <p:nvPr>
                <p:custDataLst>
                  <p:tags r:id="rId156"/>
                </p:custDataLst>
              </p:nvPr>
            </p:nvSpPr>
            <p:spPr bwMode="auto">
              <a:xfrm>
                <a:off x="0" y="0"/>
                <a:ext cx="299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377" name="PA-Line 174"/>
              <p:cNvSpPr>
                <a:spLocks noChangeShapeType="1"/>
              </p:cNvSpPr>
              <p:nvPr>
                <p:custDataLst>
                  <p:tags r:id="rId157"/>
                </p:custDataLst>
              </p:nvPr>
            </p:nvSpPr>
            <p:spPr bwMode="auto">
              <a:xfrm>
                <a:off x="396" y="0"/>
                <a:ext cx="299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378" name="PA-Line 175"/>
              <p:cNvSpPr>
                <a:spLocks noChangeShapeType="1"/>
              </p:cNvSpPr>
              <p:nvPr>
                <p:custDataLst>
                  <p:tags r:id="rId158"/>
                </p:custDataLst>
              </p:nvPr>
            </p:nvSpPr>
            <p:spPr bwMode="auto">
              <a:xfrm>
                <a:off x="816" y="6"/>
                <a:ext cx="299" cy="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5286"/>
                </a:solidFill>
                <a:prstDash val="solid"/>
                <a:round/>
                <a:headEnd type="none" w="med" len="med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0372" name="PA-Line 176"/>
            <p:cNvSpPr>
              <a:spLocks noChangeShapeType="1"/>
            </p:cNvSpPr>
            <p:nvPr>
              <p:custDataLst>
                <p:tags r:id="rId159"/>
              </p:custDataLst>
            </p:nvPr>
          </p:nvSpPr>
          <p:spPr bwMode="auto">
            <a:xfrm>
              <a:off x="2662" y="1940"/>
              <a:ext cx="299" cy="228"/>
            </a:xfrm>
            <a:prstGeom prst="line">
              <a:avLst/>
            </a:prstGeom>
            <a:noFill/>
            <a:ln w="28575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73" name="PA-Line 177"/>
            <p:cNvSpPr>
              <a:spLocks noChangeShapeType="1"/>
            </p:cNvSpPr>
            <p:nvPr>
              <p:custDataLst>
                <p:tags r:id="rId160"/>
              </p:custDataLst>
            </p:nvPr>
          </p:nvSpPr>
          <p:spPr bwMode="auto">
            <a:xfrm>
              <a:off x="2662" y="2246"/>
              <a:ext cx="299" cy="228"/>
            </a:xfrm>
            <a:prstGeom prst="line">
              <a:avLst/>
            </a:prstGeom>
            <a:noFill/>
            <a:ln w="28575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74" name="PA-Line 178"/>
            <p:cNvSpPr>
              <a:spLocks noChangeShapeType="1"/>
            </p:cNvSpPr>
            <p:nvPr>
              <p:custDataLst>
                <p:tags r:id="rId161"/>
              </p:custDataLst>
            </p:nvPr>
          </p:nvSpPr>
          <p:spPr bwMode="auto">
            <a:xfrm>
              <a:off x="2656" y="2552"/>
              <a:ext cx="300" cy="228"/>
            </a:xfrm>
            <a:prstGeom prst="line">
              <a:avLst/>
            </a:prstGeom>
            <a:noFill/>
            <a:ln w="28575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75" name="PA-Line 179"/>
            <p:cNvSpPr>
              <a:spLocks noChangeShapeType="1"/>
            </p:cNvSpPr>
            <p:nvPr>
              <p:custDataLst>
                <p:tags r:id="rId162"/>
              </p:custDataLst>
            </p:nvPr>
          </p:nvSpPr>
          <p:spPr bwMode="auto">
            <a:xfrm>
              <a:off x="2656" y="2828"/>
              <a:ext cx="300" cy="228"/>
            </a:xfrm>
            <a:prstGeom prst="line">
              <a:avLst/>
            </a:prstGeom>
            <a:noFill/>
            <a:ln w="28575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172" name="PA-文本框 68"/>
          <p:cNvSpPr txBox="1">
            <a:spLocks noChangeArrowheads="1"/>
          </p:cNvSpPr>
          <p:nvPr>
            <p:custDataLst>
              <p:tags r:id="rId163"/>
            </p:custDataLst>
          </p:nvPr>
        </p:nvSpPr>
        <p:spPr bwMode="auto">
          <a:xfrm>
            <a:off x="1031045" y="3043237"/>
            <a:ext cx="3676650" cy="1422400"/>
          </a:xfrm>
          <a:prstGeom prst="round1Rect">
            <a:avLst/>
          </a:prstGeom>
          <a:solidFill>
            <a:srgbClr val="CCC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4000" rIns="540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3000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再输入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4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个移位脉冲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时，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串行输入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数据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1011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将从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端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串行输出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0" name="PA-矩形 8"/>
          <p:cNvSpPr>
            <a:spLocks noChangeArrowheads="1"/>
          </p:cNvSpPr>
          <p:nvPr>
            <p:custDataLst>
              <p:tags r:id="rId164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81" name="PA-矩形 9"/>
          <p:cNvSpPr>
            <a:spLocks noChangeArrowheads="1"/>
          </p:cNvSpPr>
          <p:nvPr>
            <p:custDataLst>
              <p:tags r:id="rId165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83" name="PA-圆角矩形 1"/>
          <p:cNvSpPr/>
          <p:nvPr>
            <p:custDataLst>
              <p:tags r:id="rId166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4" name="PA-文本框 5"/>
          <p:cNvSpPr txBox="1">
            <a:spLocks noChangeArrowheads="1"/>
          </p:cNvSpPr>
          <p:nvPr>
            <p:custDataLst>
              <p:tags r:id="rId167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寄存器和移位寄存器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PA-文本框 5"/>
          <p:cNvSpPr txBox="1">
            <a:spLocks noChangeArrowheads="1"/>
          </p:cNvSpPr>
          <p:nvPr>
            <p:custDataLst>
              <p:tags r:id="rId168"/>
            </p:custDataLst>
          </p:nvPr>
        </p:nvSpPr>
        <p:spPr bwMode="auto">
          <a:xfrm>
            <a:off x="626939" y="1639227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移位寄存器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72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-矩形 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3" name="PA-矩形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4" name="PA-矩形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0" y="-184150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5C5C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" name="PA-矩形 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24000" y="-184150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5C5C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6" name="PA-圆角矩形 1"/>
          <p:cNvSpPr/>
          <p:nvPr>
            <p:custDataLst>
              <p:tags r:id="rId5"/>
            </p:custDataLst>
          </p:nvPr>
        </p:nvSpPr>
        <p:spPr>
          <a:xfrm>
            <a:off x="-348343" y="516695"/>
            <a:ext cx="567062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PA-文本框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时序逻辑电路的手工分析方法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30506" y="2628820"/>
            <a:ext cx="1416200" cy="461665"/>
            <a:chOff x="1330506" y="2628820"/>
            <a:chExt cx="1416200" cy="461665"/>
          </a:xfrm>
        </p:grpSpPr>
        <p:sp>
          <p:nvSpPr>
            <p:cNvPr id="19" name="PA-文本框 33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330506" y="2628820"/>
              <a:ext cx="803425" cy="461665"/>
            </a:xfrm>
            <a:prstGeom prst="rect">
              <a:avLst/>
            </a:prstGeom>
            <a:noFill/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None/>
              </a:pPr>
              <a:r>
                <a:rPr lang="zh-CN" altLang="en-US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分析</a:t>
              </a:r>
              <a:endParaRPr lang="zh-CN" altLang="en-US" sz="24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20" name="PA-文本框 33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943281" y="2628820"/>
              <a:ext cx="803425" cy="461665"/>
            </a:xfrm>
            <a:prstGeom prst="rect">
              <a:avLst/>
            </a:prstGeom>
            <a:noFill/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None/>
              </a:pPr>
              <a:r>
                <a:rPr lang="zh-CN" altLang="en-US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目的</a:t>
              </a:r>
              <a:endParaRPr lang="zh-CN" altLang="en-US" sz="24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" name="PA-矩形 2"/>
          <p:cNvSpPr/>
          <p:nvPr>
            <p:custDataLst>
              <p:tags r:id="rId9"/>
            </p:custDataLst>
          </p:nvPr>
        </p:nvSpPr>
        <p:spPr>
          <a:xfrm>
            <a:off x="1524001" y="3333021"/>
            <a:ext cx="9252856" cy="113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        找出给定时序电路的逻辑功能，即找出在输入和</a:t>
            </a:r>
            <a:r>
              <a:rPr lang="en-US" altLang="zh-CN" sz="2400" b="1" dirty="0"/>
              <a:t>CLK</a:t>
            </a:r>
            <a:r>
              <a:rPr lang="zh-CN" altLang="en-US" sz="2400" b="1" dirty="0"/>
              <a:t>作用下电路的次态和输出。</a:t>
            </a:r>
            <a:endParaRPr lang="zh-CN" altLang="en-US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PA-文本框 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8172" y="1609382"/>
            <a:ext cx="40709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同步时序电路分析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A-文本框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49452" y="2365375"/>
            <a:ext cx="8453437" cy="267765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kumimoji="1" lang="en-US" altLang="zh-CN" sz="2400" b="1" kern="0" dirty="0">
              <a:solidFill>
                <a:sysClr val="windowText" lastClr="000000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  <a:defRPr/>
            </a:pPr>
            <a:endParaRPr kumimoji="1" lang="en-US" altLang="zh-CN" sz="2400" b="1" kern="0" dirty="0">
              <a:solidFill>
                <a:sysClr val="windowText" lastClr="000000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  <a:defRPr/>
            </a:pPr>
            <a:endParaRPr kumimoji="1" lang="en-US" altLang="zh-CN" sz="2400" b="1" kern="0" dirty="0">
              <a:solidFill>
                <a:sysClr val="windowText" lastClr="000000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  <a:defRPr/>
            </a:pPr>
            <a:endParaRPr kumimoji="1" lang="en-US" altLang="zh-CN" sz="2400" b="1" kern="0" dirty="0">
              <a:solidFill>
                <a:sysClr val="windowText" lastClr="000000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  <a:defRPr/>
            </a:pPr>
            <a:endParaRPr kumimoji="1" lang="en-US" altLang="zh-CN" sz="2400" b="1" kern="0" dirty="0">
              <a:solidFill>
                <a:sysClr val="windowText" lastClr="000000"/>
              </a:solidFill>
              <a:latin typeface="宋体" panose="02010600030101010101" pitchFamily="2" charset="-122"/>
            </a:endParaRPr>
          </a:p>
        </p:txBody>
      </p:sp>
      <p:grpSp>
        <p:nvGrpSpPr>
          <p:cNvPr id="2" name="PA-组合 4"/>
          <p:cNvGrpSpPr/>
          <p:nvPr>
            <p:custDataLst>
              <p:tags r:id="rId2"/>
            </p:custDataLst>
          </p:nvPr>
        </p:nvGrpSpPr>
        <p:grpSpPr bwMode="auto">
          <a:xfrm>
            <a:off x="1489075" y="1871663"/>
            <a:ext cx="9420226" cy="3840162"/>
            <a:chOff x="-93" y="813"/>
            <a:chExt cx="5934" cy="2419"/>
          </a:xfrm>
        </p:grpSpPr>
        <p:graphicFrame>
          <p:nvGraphicFramePr>
            <p:cNvPr id="101436" name="PA-Object 3"/>
            <p:cNvGraphicFramePr>
              <a:graphicFrameLocks noChangeAspect="1"/>
            </p:cNvGraphicFramePr>
            <p:nvPr>
              <p:custDataLst>
                <p:tags r:id="rId3"/>
              </p:custDataLst>
            </p:nvPr>
          </p:nvGraphicFramePr>
          <p:xfrm>
            <a:off x="752" y="1317"/>
            <a:ext cx="4113" cy="17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BMP 图象" r:id="rId4" imgW="8763000" imgH="3629025" progId="Paint.Picture">
                    <p:embed/>
                  </p:oleObj>
                </mc:Choice>
                <mc:Fallback>
                  <p:oleObj name="BMP 图象" r:id="rId4" imgW="8763000" imgH="3629025" progId="Paint.Picture">
                    <p:embed/>
                    <p:pic>
                      <p:nvPicPr>
                        <p:cNvPr id="0" name="PA-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2" y="1317"/>
                          <a:ext cx="4113" cy="17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PA-矩形 7" descr="窄竖线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090" y="813"/>
              <a:ext cx="1514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just">
                <a:spcBef>
                  <a:spcPct val="30000"/>
                </a:spcBef>
                <a:defRPr/>
              </a:pPr>
              <a:r>
                <a:rPr kumimoji="1" lang="zh-CN" altLang="en-US" sz="2400" b="1" kern="0" dirty="0">
                  <a:solidFill>
                    <a:sysClr val="windowText" lastClr="000000"/>
                  </a:solidFill>
                </a:rPr>
                <a:t>左 移 位 寄 存 器</a:t>
              </a:r>
              <a:endParaRPr kumimoji="1" lang="zh-CN" altLang="en-US" sz="24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PA-文本框 8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-93" y="1378"/>
              <a:ext cx="840" cy="2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>
              <a:spAutoFit/>
            </a:bodyPr>
            <a:lstStyle/>
            <a:p>
              <a:pPr algn="just">
                <a:spcBef>
                  <a:spcPct val="50000"/>
                </a:spcBef>
                <a:defRPr/>
              </a:pPr>
              <a:r>
                <a:rPr kumimoji="1" lang="zh-CN" altLang="en-US" sz="2400" b="1" kern="0" dirty="0">
                  <a:solidFill>
                    <a:sysClr val="windowText" lastClr="000000"/>
                  </a:solidFill>
                </a:rPr>
                <a:t>左移输出</a:t>
              </a:r>
              <a:endParaRPr kumimoji="1" lang="zh-CN" altLang="en-US" sz="24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PA-文本框 9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904" y="2000"/>
              <a:ext cx="208" cy="2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>
              <a:spAutoFit/>
            </a:bodyPr>
            <a:lstStyle/>
            <a:p>
              <a:pPr algn="just">
                <a:spcBef>
                  <a:spcPct val="50000"/>
                </a:spcBef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D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0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PA-矩形 10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777" y="1976"/>
              <a:ext cx="319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just">
                <a:spcBef>
                  <a:spcPct val="30000"/>
                </a:spcBef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D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1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PA-矩形 1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625" y="1984"/>
              <a:ext cx="319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just">
                <a:spcBef>
                  <a:spcPct val="30000"/>
                </a:spcBef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D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3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PA-矩形 12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4721" y="1220"/>
              <a:ext cx="305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just">
                <a:spcBef>
                  <a:spcPct val="30000"/>
                </a:spcBef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D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I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PA-矩形 13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705" y="1976"/>
              <a:ext cx="319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just">
                <a:spcBef>
                  <a:spcPct val="30000"/>
                </a:spcBef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D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2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PA-矩形 14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4953" y="1346"/>
              <a:ext cx="888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just">
                <a:spcBef>
                  <a:spcPct val="30000"/>
                </a:spcBef>
                <a:defRPr/>
              </a:pPr>
              <a:r>
                <a:rPr kumimoji="1" lang="zh-CN" altLang="en-US" sz="2400" b="1" kern="0" dirty="0">
                  <a:solidFill>
                    <a:sysClr val="windowText" lastClr="000000"/>
                  </a:solidFill>
                </a:rPr>
                <a:t>左移输入</a:t>
              </a:r>
              <a:endParaRPr kumimoji="1" lang="zh-CN" altLang="en-US" sz="24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PA-矩形 15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593" y="1048"/>
              <a:ext cx="319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just">
                <a:spcBef>
                  <a:spcPct val="30000"/>
                </a:spcBef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1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PA-矩形 16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937" y="1904"/>
              <a:ext cx="351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just">
                <a:spcBef>
                  <a:spcPct val="30000"/>
                </a:spcBef>
                <a:defRPr/>
              </a:pPr>
              <a:r>
                <a:rPr kumimoji="1" lang="en-US" altLang="zh-CN" sz="2400" b="1" kern="0">
                  <a:solidFill>
                    <a:sysClr val="windowText" lastClr="000000"/>
                  </a:solidFill>
                </a:rPr>
                <a:t>1D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PA-矩形 17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017" y="1888"/>
              <a:ext cx="351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just">
                <a:spcBef>
                  <a:spcPct val="30000"/>
                </a:spcBef>
                <a:defRPr/>
              </a:pPr>
              <a:r>
                <a:rPr kumimoji="1" lang="en-US" altLang="zh-CN" sz="2400" b="1" kern="0">
                  <a:solidFill>
                    <a:sysClr val="windowText" lastClr="000000"/>
                  </a:solidFill>
                </a:rPr>
                <a:t>1D</a:t>
              </a:r>
              <a:endParaRPr kumimoji="1" lang="en-US" altLang="zh-CN" sz="24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PA-矩形 18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849" y="1888"/>
              <a:ext cx="351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just">
                <a:spcBef>
                  <a:spcPct val="30000"/>
                </a:spcBef>
                <a:defRPr/>
              </a:pPr>
              <a:r>
                <a:rPr kumimoji="1" lang="en-US" altLang="zh-CN" sz="2400" b="1" kern="0">
                  <a:solidFill>
                    <a:sysClr val="windowText" lastClr="000000"/>
                  </a:solidFill>
                </a:rPr>
                <a:t>1D</a:t>
              </a:r>
              <a:endParaRPr kumimoji="1" lang="en-US" altLang="zh-CN" sz="24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PA-矩形 19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097" y="1888"/>
              <a:ext cx="351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just">
                <a:spcBef>
                  <a:spcPct val="30000"/>
                </a:spcBef>
                <a:defRPr/>
              </a:pPr>
              <a:r>
                <a:rPr kumimoji="1" lang="en-US" altLang="zh-CN" sz="2400" b="1" kern="0">
                  <a:solidFill>
                    <a:sysClr val="windowText" lastClr="000000"/>
                  </a:solidFill>
                </a:rPr>
                <a:t>1D</a:t>
              </a:r>
              <a:endParaRPr kumimoji="1" lang="en-US" altLang="zh-CN" sz="24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PA-矩形 20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4465" y="1040"/>
              <a:ext cx="319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just">
                <a:spcBef>
                  <a:spcPct val="30000"/>
                </a:spcBef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3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PA-矩形 21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665" y="1048"/>
              <a:ext cx="319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just">
                <a:spcBef>
                  <a:spcPct val="30000"/>
                </a:spcBef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0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PA-矩形 22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3513" y="1040"/>
              <a:ext cx="319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just">
                <a:spcBef>
                  <a:spcPct val="30000"/>
                </a:spcBef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2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PA-矩形 23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3937" y="2160"/>
              <a:ext cx="351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just">
                <a:spcBef>
                  <a:spcPct val="30000"/>
                </a:spcBef>
                <a:defRPr/>
              </a:pPr>
              <a:r>
                <a:rPr kumimoji="1" lang="en-US" altLang="zh-CN" sz="2400" b="1" kern="0">
                  <a:solidFill>
                    <a:sysClr val="windowText" lastClr="000000"/>
                  </a:solidFill>
                </a:rPr>
                <a:t>C1</a:t>
              </a:r>
              <a:endParaRPr kumimoji="1" lang="en-US" altLang="zh-CN" sz="24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PA-矩形 24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3017" y="2160"/>
              <a:ext cx="351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just">
                <a:spcBef>
                  <a:spcPct val="30000"/>
                </a:spcBef>
                <a:defRPr/>
              </a:pPr>
              <a:r>
                <a:rPr kumimoji="1" lang="en-US" altLang="zh-CN" sz="2400" b="1" kern="0">
                  <a:solidFill>
                    <a:sysClr val="windowText" lastClr="000000"/>
                  </a:solidFill>
                </a:rPr>
                <a:t>C1</a:t>
              </a:r>
              <a:endParaRPr kumimoji="1" lang="en-US" altLang="zh-CN" sz="24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PA-矩形 25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2097" y="2160"/>
              <a:ext cx="351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just">
                <a:spcBef>
                  <a:spcPct val="30000"/>
                </a:spcBef>
                <a:defRPr/>
              </a:pPr>
              <a:r>
                <a:rPr kumimoji="1" lang="en-US" altLang="zh-CN" sz="2400" b="1" kern="0">
                  <a:solidFill>
                    <a:sysClr val="windowText" lastClr="000000"/>
                  </a:solidFill>
                </a:rPr>
                <a:t>C1</a:t>
              </a:r>
              <a:endParaRPr kumimoji="1" lang="en-US" altLang="zh-CN" sz="24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PA-矩形 26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77" y="2160"/>
              <a:ext cx="351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just">
                <a:spcBef>
                  <a:spcPct val="30000"/>
                </a:spcBef>
                <a:defRPr/>
              </a:pPr>
              <a:r>
                <a:rPr kumimoji="1" lang="en-US" altLang="zh-CN" sz="2400" b="1" kern="0">
                  <a:solidFill>
                    <a:sysClr val="windowText" lastClr="000000"/>
                  </a:solidFill>
                </a:rPr>
                <a:t>C1</a:t>
              </a:r>
              <a:endParaRPr kumimoji="1" lang="en-US" altLang="zh-CN" sz="24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PA-矩形 27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2137" y="1608"/>
              <a:ext cx="414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just">
                <a:spcBef>
                  <a:spcPct val="30000"/>
                </a:spcBef>
                <a:defRPr/>
              </a:pPr>
              <a:r>
                <a:rPr kumimoji="1" lang="en-US" altLang="zh-CN" sz="2400" b="1" kern="0">
                  <a:solidFill>
                    <a:sysClr val="windowText" lastClr="000000"/>
                  </a:solidFill>
                </a:rPr>
                <a:t>FF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1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PA-矩形 28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209" y="1608"/>
              <a:ext cx="414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just">
                <a:spcBef>
                  <a:spcPct val="30000"/>
                </a:spcBef>
                <a:defRPr/>
              </a:pPr>
              <a:r>
                <a:rPr kumimoji="1" lang="en-US" altLang="zh-CN" sz="2400" b="1" kern="0">
                  <a:solidFill>
                    <a:sysClr val="windowText" lastClr="000000"/>
                  </a:solidFill>
                </a:rPr>
                <a:t>FF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0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PA-矩形 29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049" y="1608"/>
              <a:ext cx="414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just">
                <a:spcBef>
                  <a:spcPct val="30000"/>
                </a:spcBef>
                <a:defRPr/>
              </a:pPr>
              <a:r>
                <a:rPr kumimoji="1" lang="en-US" altLang="zh-CN" sz="2400" b="1" kern="0">
                  <a:solidFill>
                    <a:sysClr val="windowText" lastClr="000000"/>
                  </a:solidFill>
                </a:rPr>
                <a:t>FF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2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PA-矩形 30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985" y="1608"/>
              <a:ext cx="414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just">
                <a:spcBef>
                  <a:spcPct val="30000"/>
                </a:spcBef>
                <a:defRPr/>
              </a:pPr>
              <a:r>
                <a:rPr kumimoji="1" lang="en-US" altLang="zh-CN" sz="2400" b="1" kern="0">
                  <a:solidFill>
                    <a:sysClr val="windowText" lastClr="000000"/>
                  </a:solidFill>
                </a:rPr>
                <a:t>FF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3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PA-矩形 31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487" y="2768"/>
              <a:ext cx="361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just">
                <a:spcBef>
                  <a:spcPct val="30000"/>
                </a:spcBef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CP</a:t>
              </a:r>
              <a:endParaRPr kumimoji="1" lang="en-US" altLang="zh-CN" sz="24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PA-矩形 32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62" y="2944"/>
              <a:ext cx="888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just">
                <a:spcBef>
                  <a:spcPct val="30000"/>
                </a:spcBef>
                <a:defRPr/>
              </a:pPr>
              <a:r>
                <a:rPr kumimoji="1" lang="zh-CN" altLang="en-US" sz="2400" b="1" kern="0" dirty="0">
                  <a:solidFill>
                    <a:sysClr val="windowText" lastClr="000000"/>
                  </a:solidFill>
                </a:rPr>
                <a:t>移位脉冲</a:t>
              </a:r>
              <a:endParaRPr kumimoji="1" lang="zh-CN" altLang="en-US" sz="2400" b="1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7" name="PA-Line 34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 flipV="1">
            <a:off x="4532314" y="2714625"/>
            <a:ext cx="0" cy="1123950"/>
          </a:xfrm>
          <a:prstGeom prst="line">
            <a:avLst/>
          </a:prstGeom>
          <a:noFill/>
          <a:ln w="28575">
            <a:solidFill>
              <a:srgbClr val="C40CB7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08" name="PA-Line 35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 flipV="1">
            <a:off x="2919414" y="2930525"/>
            <a:ext cx="1612900" cy="63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09" name="PA-矩形 36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1397001" y="2720975"/>
            <a:ext cx="14097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just">
              <a:spcBef>
                <a:spcPct val="30000"/>
              </a:spcBef>
              <a:defRPr/>
            </a:pPr>
            <a:r>
              <a:rPr kumimoji="1" lang="zh-CN" altLang="en-US" sz="2400" b="1" kern="0" dirty="0">
                <a:solidFill>
                  <a:srgbClr val="FF0000"/>
                </a:solidFill>
              </a:rPr>
              <a:t>左移输出</a:t>
            </a:r>
            <a:endParaRPr kumimoji="1" lang="zh-CN" altLang="en-US" sz="2400" b="1" kern="0" dirty="0">
              <a:solidFill>
                <a:srgbClr val="FF0000"/>
              </a:solidFill>
            </a:endParaRPr>
          </a:p>
        </p:txBody>
      </p:sp>
      <p:sp>
        <p:nvSpPr>
          <p:cNvPr id="110" name="PA-矩形 37"/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4279901" y="2244725"/>
            <a:ext cx="506413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just">
              <a:spcBef>
                <a:spcPct val="30000"/>
              </a:spcBef>
              <a:defRPr/>
            </a:pPr>
            <a:r>
              <a:rPr kumimoji="1" lang="en-US" altLang="zh-CN" sz="2400" b="1" i="1" kern="0" dirty="0">
                <a:solidFill>
                  <a:srgbClr val="C40CB7"/>
                </a:solidFill>
              </a:rPr>
              <a:t>Q</a:t>
            </a:r>
            <a:r>
              <a:rPr kumimoji="1" lang="en-US" altLang="zh-CN" sz="2400" b="1" kern="0" baseline="-25000" dirty="0">
                <a:solidFill>
                  <a:srgbClr val="C40CB7"/>
                </a:solidFill>
              </a:rPr>
              <a:t>0</a:t>
            </a:r>
            <a:endParaRPr kumimoji="1" lang="en-US" altLang="zh-CN" sz="2400" b="1" kern="0" baseline="-25000" dirty="0">
              <a:solidFill>
                <a:srgbClr val="C40CB7"/>
              </a:solidFill>
            </a:endParaRPr>
          </a:p>
        </p:txBody>
      </p:sp>
      <p:sp>
        <p:nvSpPr>
          <p:cNvPr id="111" name="PA-Line 38"/>
          <p:cNvSpPr>
            <a:spLocks noChangeShapeType="1"/>
          </p:cNvSpPr>
          <p:nvPr>
            <p:custDataLst>
              <p:tags r:id="rId36"/>
            </p:custDataLst>
          </p:nvPr>
        </p:nvSpPr>
        <p:spPr bwMode="auto">
          <a:xfrm flipV="1">
            <a:off x="4392614" y="3819525"/>
            <a:ext cx="139700" cy="6350"/>
          </a:xfrm>
          <a:prstGeom prst="line">
            <a:avLst/>
          </a:prstGeom>
          <a:noFill/>
          <a:ln w="28575">
            <a:solidFill>
              <a:srgbClr val="C40CB7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13" name="PA-矩形 40"/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2986089" y="3714750"/>
            <a:ext cx="506413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just">
              <a:spcBef>
                <a:spcPct val="30000"/>
              </a:spcBef>
              <a:defRPr/>
            </a:pPr>
            <a:r>
              <a:rPr kumimoji="1" lang="en-US" altLang="zh-CN" sz="2400" b="1" i="1" kern="0" dirty="0">
                <a:solidFill>
                  <a:srgbClr val="7030A0"/>
                </a:solidFill>
              </a:rPr>
              <a:t>D</a:t>
            </a:r>
            <a:r>
              <a:rPr kumimoji="1" lang="en-US" altLang="zh-CN" sz="2400" b="1" kern="0" baseline="-25000" dirty="0">
                <a:solidFill>
                  <a:srgbClr val="7030A0"/>
                </a:solidFill>
              </a:rPr>
              <a:t>0</a:t>
            </a:r>
            <a:endParaRPr kumimoji="1" lang="en-US" altLang="zh-CN" sz="2400" b="1" kern="0" baseline="-25000" dirty="0">
              <a:solidFill>
                <a:srgbClr val="7030A0"/>
              </a:solidFill>
            </a:endParaRPr>
          </a:p>
        </p:txBody>
      </p:sp>
      <p:sp>
        <p:nvSpPr>
          <p:cNvPr id="114" name="PA-矩形 41"/>
          <p:cNvSpPr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3378202" y="3575050"/>
            <a:ext cx="557213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just">
              <a:spcBef>
                <a:spcPct val="30000"/>
              </a:spcBef>
              <a:defRPr/>
            </a:pPr>
            <a:r>
              <a:rPr kumimoji="1" lang="en-US" altLang="zh-CN" sz="2400" b="1" kern="0" dirty="0">
                <a:solidFill>
                  <a:srgbClr val="7030A0"/>
                </a:solidFill>
              </a:rPr>
              <a:t>1D</a:t>
            </a:r>
            <a:endParaRPr kumimoji="1" lang="en-US" altLang="zh-CN" sz="2400" b="1" kern="0" dirty="0">
              <a:solidFill>
                <a:srgbClr val="7030A0"/>
              </a:solidFill>
            </a:endParaRPr>
          </a:p>
        </p:txBody>
      </p:sp>
      <p:sp>
        <p:nvSpPr>
          <p:cNvPr id="115" name="PA-Line 42"/>
          <p:cNvSpPr>
            <a:spLocks noChangeShapeType="1"/>
          </p:cNvSpPr>
          <p:nvPr>
            <p:custDataLst>
              <p:tags r:id="rId39"/>
            </p:custDataLst>
          </p:nvPr>
        </p:nvSpPr>
        <p:spPr bwMode="auto">
          <a:xfrm flipH="1">
            <a:off x="3227389" y="3810000"/>
            <a:ext cx="177800" cy="6350"/>
          </a:xfrm>
          <a:prstGeom prst="line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16" name="PA-Line 43"/>
          <p:cNvSpPr>
            <a:spLocks noChangeShapeType="1"/>
          </p:cNvSpPr>
          <p:nvPr>
            <p:custDataLst>
              <p:tags r:id="rId40"/>
            </p:custDataLst>
          </p:nvPr>
        </p:nvSpPr>
        <p:spPr bwMode="auto">
          <a:xfrm flipV="1">
            <a:off x="3217864" y="3187700"/>
            <a:ext cx="0" cy="641350"/>
          </a:xfrm>
          <a:prstGeom prst="line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17" name="PA-Line 44"/>
          <p:cNvSpPr>
            <a:spLocks noChangeShapeType="1"/>
          </p:cNvSpPr>
          <p:nvPr>
            <p:custDataLst>
              <p:tags r:id="rId41"/>
            </p:custDataLst>
          </p:nvPr>
        </p:nvSpPr>
        <p:spPr bwMode="auto">
          <a:xfrm>
            <a:off x="3224214" y="3181350"/>
            <a:ext cx="2794000" cy="0"/>
          </a:xfrm>
          <a:prstGeom prst="line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18" name="PA-Line 45"/>
          <p:cNvSpPr>
            <a:spLocks noChangeShapeType="1"/>
          </p:cNvSpPr>
          <p:nvPr>
            <p:custDataLst>
              <p:tags r:id="rId42"/>
            </p:custDataLst>
          </p:nvPr>
        </p:nvSpPr>
        <p:spPr bwMode="auto">
          <a:xfrm>
            <a:off x="6015039" y="2705100"/>
            <a:ext cx="0" cy="112395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19" name="PA-Line 46"/>
          <p:cNvSpPr>
            <a:spLocks noChangeShapeType="1"/>
          </p:cNvSpPr>
          <p:nvPr>
            <p:custDataLst>
              <p:tags r:id="rId43"/>
            </p:custDataLst>
          </p:nvPr>
        </p:nvSpPr>
        <p:spPr bwMode="auto">
          <a:xfrm flipH="1">
            <a:off x="5849939" y="3829050"/>
            <a:ext cx="171450" cy="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20" name="PA-矩形 47"/>
          <p:cNvSpPr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5753102" y="2241550"/>
            <a:ext cx="506413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just">
              <a:spcBef>
                <a:spcPct val="30000"/>
              </a:spcBef>
              <a:defRPr/>
            </a:pPr>
            <a:r>
              <a:rPr kumimoji="1" lang="en-US" altLang="zh-CN" sz="2400" b="1" i="1" kern="0" dirty="0">
                <a:solidFill>
                  <a:srgbClr val="C00000"/>
                </a:solidFill>
              </a:rPr>
              <a:t>Q</a:t>
            </a:r>
            <a:r>
              <a:rPr kumimoji="1" lang="en-US" altLang="zh-CN" sz="2400" b="1" kern="0" baseline="-25000" dirty="0">
                <a:solidFill>
                  <a:srgbClr val="C00000"/>
                </a:solidFill>
              </a:rPr>
              <a:t>1</a:t>
            </a:r>
            <a:endParaRPr kumimoji="1" lang="en-US" altLang="zh-CN" sz="2400" b="1" kern="0" baseline="-25000" dirty="0">
              <a:solidFill>
                <a:srgbClr val="C00000"/>
              </a:solidFill>
            </a:endParaRPr>
          </a:p>
        </p:txBody>
      </p:sp>
      <p:sp>
        <p:nvSpPr>
          <p:cNvPr id="122" name="PA-矩形 49"/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7213602" y="2238375"/>
            <a:ext cx="506413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just">
              <a:spcBef>
                <a:spcPct val="30000"/>
              </a:spcBef>
              <a:defRPr/>
            </a:pPr>
            <a:r>
              <a:rPr kumimoji="1" lang="en-US" altLang="zh-CN" sz="2400" b="1" i="1" kern="0" dirty="0">
                <a:solidFill>
                  <a:srgbClr val="00B0F0"/>
                </a:solidFill>
              </a:rPr>
              <a:t>Q</a:t>
            </a:r>
            <a:r>
              <a:rPr kumimoji="1" lang="en-US" altLang="zh-CN" sz="2400" b="1" kern="0" baseline="-25000" dirty="0">
                <a:solidFill>
                  <a:srgbClr val="00B0F0"/>
                </a:solidFill>
              </a:rPr>
              <a:t>2</a:t>
            </a:r>
            <a:endParaRPr kumimoji="1" lang="en-US" altLang="zh-CN" sz="2400" b="1" kern="0" baseline="-25000" dirty="0">
              <a:solidFill>
                <a:srgbClr val="00B0F0"/>
              </a:solidFill>
            </a:endParaRPr>
          </a:p>
        </p:txBody>
      </p:sp>
      <p:sp>
        <p:nvSpPr>
          <p:cNvPr id="123" name="PA-Line 50"/>
          <p:cNvSpPr>
            <a:spLocks noChangeShapeType="1"/>
          </p:cNvSpPr>
          <p:nvPr>
            <p:custDataLst>
              <p:tags r:id="rId46"/>
            </p:custDataLst>
          </p:nvPr>
        </p:nvSpPr>
        <p:spPr bwMode="auto">
          <a:xfrm>
            <a:off x="4722814" y="2930525"/>
            <a:ext cx="2755900" cy="6350"/>
          </a:xfrm>
          <a:prstGeom prst="line">
            <a:avLst/>
          </a:prstGeom>
          <a:noFill/>
          <a:ln w="28575">
            <a:solidFill>
              <a:schemeClr val="accent6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24" name="PA-Line 51"/>
          <p:cNvSpPr>
            <a:spLocks noChangeShapeType="1"/>
          </p:cNvSpPr>
          <p:nvPr>
            <p:custDataLst>
              <p:tags r:id="rId47"/>
            </p:custDataLst>
          </p:nvPr>
        </p:nvSpPr>
        <p:spPr bwMode="auto">
          <a:xfrm>
            <a:off x="7326314" y="3838575"/>
            <a:ext cx="165100" cy="0"/>
          </a:xfrm>
          <a:prstGeom prst="line">
            <a:avLst/>
          </a:prstGeom>
          <a:noFill/>
          <a:ln w="28575">
            <a:solidFill>
              <a:srgbClr val="00B0F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25" name="PA-Line 52"/>
          <p:cNvSpPr>
            <a:spLocks noChangeShapeType="1"/>
          </p:cNvSpPr>
          <p:nvPr>
            <p:custDataLst>
              <p:tags r:id="rId48"/>
            </p:custDataLst>
          </p:nvPr>
        </p:nvSpPr>
        <p:spPr bwMode="auto">
          <a:xfrm flipH="1" flipV="1">
            <a:off x="7481889" y="2708275"/>
            <a:ext cx="0" cy="1136650"/>
          </a:xfrm>
          <a:prstGeom prst="line">
            <a:avLst/>
          </a:prstGeom>
          <a:noFill/>
          <a:ln w="28575">
            <a:solidFill>
              <a:srgbClr val="00B0F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26" name="PA-矩形 53"/>
          <p:cNvSpPr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4459289" y="3724275"/>
            <a:ext cx="506413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just">
              <a:spcBef>
                <a:spcPct val="30000"/>
              </a:spcBef>
              <a:defRPr/>
            </a:pPr>
            <a:r>
              <a:rPr kumimoji="1" lang="en-US" altLang="zh-CN" sz="2400" b="1" i="1" kern="0" dirty="0">
                <a:solidFill>
                  <a:schemeClr val="accent6"/>
                </a:solidFill>
              </a:rPr>
              <a:t>D</a:t>
            </a:r>
            <a:r>
              <a:rPr kumimoji="1" lang="en-US" altLang="zh-CN" sz="2400" b="1" kern="0" baseline="-25000" dirty="0">
                <a:solidFill>
                  <a:schemeClr val="accent6"/>
                </a:solidFill>
              </a:rPr>
              <a:t>1</a:t>
            </a:r>
            <a:endParaRPr kumimoji="1" lang="en-US" altLang="zh-CN" sz="2400" b="1" kern="0" baseline="-25000" dirty="0">
              <a:solidFill>
                <a:schemeClr val="accent6"/>
              </a:solidFill>
            </a:endParaRPr>
          </a:p>
        </p:txBody>
      </p:sp>
      <p:sp>
        <p:nvSpPr>
          <p:cNvPr id="127" name="PA-矩形 54"/>
          <p:cNvSpPr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4838702" y="3575050"/>
            <a:ext cx="557213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just">
              <a:spcBef>
                <a:spcPct val="30000"/>
              </a:spcBef>
              <a:defRPr/>
            </a:pPr>
            <a:r>
              <a:rPr kumimoji="1" lang="en-US" altLang="zh-CN" sz="2400" b="1" kern="0" dirty="0">
                <a:solidFill>
                  <a:schemeClr val="accent6"/>
                </a:solidFill>
              </a:rPr>
              <a:t>1D</a:t>
            </a:r>
            <a:endParaRPr kumimoji="1" lang="en-US" altLang="zh-CN" sz="2400" b="1" kern="0" dirty="0">
              <a:solidFill>
                <a:schemeClr val="accent6"/>
              </a:solidFill>
            </a:endParaRPr>
          </a:p>
        </p:txBody>
      </p:sp>
      <p:sp>
        <p:nvSpPr>
          <p:cNvPr id="128" name="PA-Line 55"/>
          <p:cNvSpPr>
            <a:spLocks noChangeShapeType="1"/>
          </p:cNvSpPr>
          <p:nvPr>
            <p:custDataLst>
              <p:tags r:id="rId51"/>
            </p:custDataLst>
          </p:nvPr>
        </p:nvSpPr>
        <p:spPr bwMode="auto">
          <a:xfrm flipH="1">
            <a:off x="4722814" y="3819525"/>
            <a:ext cx="152400" cy="6350"/>
          </a:xfrm>
          <a:prstGeom prst="line">
            <a:avLst/>
          </a:prstGeom>
          <a:noFill/>
          <a:ln w="28575">
            <a:solidFill>
              <a:schemeClr val="accent6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29" name="PA-Line 56"/>
          <p:cNvSpPr>
            <a:spLocks noChangeShapeType="1"/>
          </p:cNvSpPr>
          <p:nvPr>
            <p:custDataLst>
              <p:tags r:id="rId52"/>
            </p:custDataLst>
          </p:nvPr>
        </p:nvSpPr>
        <p:spPr bwMode="auto">
          <a:xfrm flipV="1">
            <a:off x="4713289" y="2936875"/>
            <a:ext cx="0" cy="895350"/>
          </a:xfrm>
          <a:prstGeom prst="line">
            <a:avLst/>
          </a:prstGeom>
          <a:noFill/>
          <a:ln w="28575">
            <a:solidFill>
              <a:schemeClr val="accent6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31" name="PA-矩形 58"/>
          <p:cNvSpPr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8724902" y="2238375"/>
            <a:ext cx="506413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just">
              <a:spcBef>
                <a:spcPct val="30000"/>
              </a:spcBef>
              <a:defRPr/>
            </a:pPr>
            <a:r>
              <a:rPr kumimoji="1" lang="en-US" altLang="zh-CN" sz="2400" b="1" i="1" kern="0" dirty="0">
                <a:solidFill>
                  <a:srgbClr val="92D050"/>
                </a:solidFill>
              </a:rPr>
              <a:t>Q</a:t>
            </a:r>
            <a:r>
              <a:rPr kumimoji="1" lang="en-US" altLang="zh-CN" sz="2400" b="1" kern="0" baseline="-25000" dirty="0">
                <a:solidFill>
                  <a:srgbClr val="92D050"/>
                </a:solidFill>
              </a:rPr>
              <a:t>3</a:t>
            </a:r>
            <a:endParaRPr kumimoji="1" lang="en-US" altLang="zh-CN" sz="2400" b="1" kern="0" baseline="-25000" dirty="0">
              <a:solidFill>
                <a:srgbClr val="92D050"/>
              </a:solidFill>
            </a:endParaRPr>
          </a:p>
        </p:txBody>
      </p:sp>
      <p:sp>
        <p:nvSpPr>
          <p:cNvPr id="132" name="PA-Line 59"/>
          <p:cNvSpPr>
            <a:spLocks noChangeShapeType="1"/>
          </p:cNvSpPr>
          <p:nvPr>
            <p:custDataLst>
              <p:tags r:id="rId54"/>
            </p:custDataLst>
          </p:nvPr>
        </p:nvSpPr>
        <p:spPr bwMode="auto">
          <a:xfrm flipV="1">
            <a:off x="6208714" y="3178175"/>
            <a:ext cx="2825750" cy="95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33" name="PA-矩形 60"/>
          <p:cNvSpPr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5938839" y="3724275"/>
            <a:ext cx="506413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just">
              <a:spcBef>
                <a:spcPct val="30000"/>
              </a:spcBef>
              <a:defRPr/>
            </a:pPr>
            <a:r>
              <a:rPr kumimoji="1" lang="en-US" altLang="zh-CN" sz="2400" b="1" i="1" kern="0" dirty="0">
                <a:solidFill>
                  <a:srgbClr val="0000FF"/>
                </a:solidFill>
              </a:rPr>
              <a:t>D</a:t>
            </a:r>
            <a:r>
              <a:rPr kumimoji="1" lang="en-US" altLang="zh-CN" sz="2400" b="1" kern="0" baseline="-25000" dirty="0">
                <a:solidFill>
                  <a:srgbClr val="0000FF"/>
                </a:solidFill>
              </a:rPr>
              <a:t>2</a:t>
            </a:r>
            <a:endParaRPr kumimoji="1" lang="en-US" altLang="zh-CN" sz="2400" b="1" kern="0" baseline="-25000" dirty="0">
              <a:solidFill>
                <a:srgbClr val="0000FF"/>
              </a:solidFill>
            </a:endParaRPr>
          </a:p>
        </p:txBody>
      </p:sp>
      <p:sp>
        <p:nvSpPr>
          <p:cNvPr id="134" name="PA-矩形 61"/>
          <p:cNvSpPr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6299202" y="3609975"/>
            <a:ext cx="557213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just">
              <a:spcBef>
                <a:spcPct val="30000"/>
              </a:spcBef>
              <a:defRPr/>
            </a:pPr>
            <a:r>
              <a:rPr kumimoji="1" lang="en-US" altLang="zh-CN" sz="2400" b="1" kern="0" dirty="0">
                <a:solidFill>
                  <a:srgbClr val="0000FF"/>
                </a:solidFill>
              </a:rPr>
              <a:t>1D</a:t>
            </a:r>
            <a:endParaRPr kumimoji="1" lang="en-US" altLang="zh-CN" sz="2400" b="1" kern="0" dirty="0">
              <a:solidFill>
                <a:srgbClr val="0000FF"/>
              </a:solidFill>
            </a:endParaRPr>
          </a:p>
        </p:txBody>
      </p:sp>
      <p:sp>
        <p:nvSpPr>
          <p:cNvPr id="135" name="PA-Line 62"/>
          <p:cNvSpPr>
            <a:spLocks noChangeShapeType="1"/>
          </p:cNvSpPr>
          <p:nvPr>
            <p:custDataLst>
              <p:tags r:id="rId57"/>
            </p:custDataLst>
          </p:nvPr>
        </p:nvSpPr>
        <p:spPr bwMode="auto">
          <a:xfrm flipH="1">
            <a:off x="6202364" y="3835400"/>
            <a:ext cx="1524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36" name="PA-Line 63"/>
          <p:cNvSpPr>
            <a:spLocks noChangeShapeType="1"/>
          </p:cNvSpPr>
          <p:nvPr>
            <p:custDataLst>
              <p:tags r:id="rId58"/>
            </p:custDataLst>
          </p:nvPr>
        </p:nvSpPr>
        <p:spPr bwMode="auto">
          <a:xfrm flipH="1" flipV="1">
            <a:off x="6208714" y="3181350"/>
            <a:ext cx="0" cy="6477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37" name="PA-Line 64"/>
          <p:cNvSpPr>
            <a:spLocks noChangeShapeType="1"/>
          </p:cNvSpPr>
          <p:nvPr>
            <p:custDataLst>
              <p:tags r:id="rId59"/>
            </p:custDataLst>
          </p:nvPr>
        </p:nvSpPr>
        <p:spPr bwMode="auto">
          <a:xfrm flipH="1" flipV="1">
            <a:off x="9015414" y="2705100"/>
            <a:ext cx="0" cy="1130300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38" name="PA-Line 65"/>
          <p:cNvSpPr>
            <a:spLocks noChangeShapeType="1"/>
          </p:cNvSpPr>
          <p:nvPr>
            <p:custDataLst>
              <p:tags r:id="rId60"/>
            </p:custDataLst>
          </p:nvPr>
        </p:nvSpPr>
        <p:spPr bwMode="auto">
          <a:xfrm>
            <a:off x="8796339" y="3829050"/>
            <a:ext cx="231775" cy="0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40" name="PA-矩形 67"/>
          <p:cNvSpPr>
            <a:spLocks noChangeArrowheads="1"/>
          </p:cNvSpPr>
          <p:nvPr>
            <p:custDataLst>
              <p:tags r:id="rId61"/>
            </p:custDataLst>
          </p:nvPr>
        </p:nvSpPr>
        <p:spPr bwMode="auto">
          <a:xfrm>
            <a:off x="9499603" y="2725738"/>
            <a:ext cx="14097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just">
              <a:spcBef>
                <a:spcPct val="30000"/>
              </a:spcBef>
              <a:defRPr/>
            </a:pPr>
            <a:r>
              <a:rPr kumimoji="1" lang="zh-CN" altLang="en-US" sz="2400" b="1" kern="0" dirty="0">
                <a:solidFill>
                  <a:srgbClr val="00B050"/>
                </a:solidFill>
              </a:rPr>
              <a:t>左移输入</a:t>
            </a:r>
            <a:endParaRPr kumimoji="1" lang="zh-CN" altLang="en-US" sz="2400" b="1" kern="0" dirty="0">
              <a:solidFill>
                <a:srgbClr val="00B050"/>
              </a:solidFill>
            </a:endParaRPr>
          </a:p>
        </p:txBody>
      </p:sp>
      <p:sp>
        <p:nvSpPr>
          <p:cNvPr id="141" name="PA-矩形 68"/>
          <p:cNvSpPr>
            <a:spLocks noChangeArrowheads="1"/>
          </p:cNvSpPr>
          <p:nvPr>
            <p:custDataLst>
              <p:tags r:id="rId62"/>
            </p:custDataLst>
          </p:nvPr>
        </p:nvSpPr>
        <p:spPr bwMode="auto">
          <a:xfrm>
            <a:off x="7396165" y="3727450"/>
            <a:ext cx="506413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just">
              <a:spcBef>
                <a:spcPct val="30000"/>
              </a:spcBef>
              <a:defRPr/>
            </a:pPr>
            <a:r>
              <a:rPr kumimoji="1" lang="en-US" altLang="zh-CN" sz="2400" b="1" i="1" kern="0" dirty="0">
                <a:solidFill>
                  <a:srgbClr val="00B050"/>
                </a:solidFill>
              </a:rPr>
              <a:t>D</a:t>
            </a:r>
            <a:r>
              <a:rPr kumimoji="1" lang="en-US" altLang="zh-CN" sz="2400" b="1" kern="0" baseline="-25000" dirty="0">
                <a:solidFill>
                  <a:srgbClr val="00B050"/>
                </a:solidFill>
              </a:rPr>
              <a:t>3</a:t>
            </a:r>
            <a:endParaRPr kumimoji="1" lang="en-US" altLang="zh-CN" sz="2400" b="1" kern="0" baseline="-25000" dirty="0">
              <a:solidFill>
                <a:srgbClr val="00B050"/>
              </a:solidFill>
            </a:endParaRPr>
          </a:p>
        </p:txBody>
      </p:sp>
      <p:sp>
        <p:nvSpPr>
          <p:cNvPr id="142" name="PA-矩形 69"/>
          <p:cNvSpPr>
            <a:spLocks noChangeArrowheads="1"/>
          </p:cNvSpPr>
          <p:nvPr>
            <p:custDataLst>
              <p:tags r:id="rId63"/>
            </p:custDataLst>
          </p:nvPr>
        </p:nvSpPr>
        <p:spPr bwMode="auto">
          <a:xfrm>
            <a:off x="7747003" y="3575050"/>
            <a:ext cx="557213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just">
              <a:spcBef>
                <a:spcPct val="30000"/>
              </a:spcBef>
              <a:defRPr/>
            </a:pPr>
            <a:r>
              <a:rPr kumimoji="1" lang="en-US" altLang="zh-CN" sz="2400" b="1" kern="0" dirty="0">
                <a:solidFill>
                  <a:srgbClr val="00B050"/>
                </a:solidFill>
              </a:rPr>
              <a:t>1D</a:t>
            </a:r>
            <a:endParaRPr kumimoji="1" lang="en-US" altLang="zh-CN" sz="2400" b="1" kern="0" dirty="0">
              <a:solidFill>
                <a:srgbClr val="00B050"/>
              </a:solidFill>
            </a:endParaRPr>
          </a:p>
        </p:txBody>
      </p:sp>
      <p:sp>
        <p:nvSpPr>
          <p:cNvPr id="143" name="PA-Line 70"/>
          <p:cNvSpPr>
            <a:spLocks noChangeShapeType="1"/>
          </p:cNvSpPr>
          <p:nvPr>
            <p:custDataLst>
              <p:tags r:id="rId64"/>
            </p:custDataLst>
          </p:nvPr>
        </p:nvSpPr>
        <p:spPr bwMode="auto">
          <a:xfrm>
            <a:off x="7650165" y="2933700"/>
            <a:ext cx="1689100" cy="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44" name="PA-矩形 71"/>
          <p:cNvSpPr>
            <a:spLocks noChangeArrowheads="1"/>
          </p:cNvSpPr>
          <p:nvPr>
            <p:custDataLst>
              <p:tags r:id="rId65"/>
            </p:custDataLst>
          </p:nvPr>
        </p:nvSpPr>
        <p:spPr bwMode="auto">
          <a:xfrm>
            <a:off x="9139240" y="2520950"/>
            <a:ext cx="484188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just">
              <a:spcBef>
                <a:spcPct val="30000"/>
              </a:spcBef>
              <a:defRPr/>
            </a:pPr>
            <a:r>
              <a:rPr kumimoji="1" lang="en-US" altLang="zh-CN" sz="2400" b="1" i="1" kern="0" dirty="0">
                <a:solidFill>
                  <a:srgbClr val="00B050"/>
                </a:solidFill>
              </a:rPr>
              <a:t>D</a:t>
            </a:r>
            <a:r>
              <a:rPr kumimoji="1" lang="en-US" altLang="zh-CN" sz="2400" b="1" kern="0" baseline="-25000" dirty="0">
                <a:solidFill>
                  <a:srgbClr val="00B050"/>
                </a:solidFill>
              </a:rPr>
              <a:t>I</a:t>
            </a:r>
            <a:endParaRPr kumimoji="1" lang="en-US" altLang="zh-CN" sz="2400" b="1" kern="0" baseline="-25000" dirty="0">
              <a:solidFill>
                <a:srgbClr val="00B050"/>
              </a:solidFill>
            </a:endParaRPr>
          </a:p>
        </p:txBody>
      </p:sp>
      <p:sp>
        <p:nvSpPr>
          <p:cNvPr id="145" name="PA-Line 72"/>
          <p:cNvSpPr>
            <a:spLocks noChangeShapeType="1"/>
          </p:cNvSpPr>
          <p:nvPr>
            <p:custDataLst>
              <p:tags r:id="rId66"/>
            </p:custDataLst>
          </p:nvPr>
        </p:nvSpPr>
        <p:spPr bwMode="auto">
          <a:xfrm flipH="1" flipV="1">
            <a:off x="7653340" y="3819525"/>
            <a:ext cx="174625" cy="635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46" name="PA-Line 73"/>
          <p:cNvSpPr>
            <a:spLocks noChangeShapeType="1"/>
          </p:cNvSpPr>
          <p:nvPr>
            <p:custDataLst>
              <p:tags r:id="rId67"/>
            </p:custDataLst>
          </p:nvPr>
        </p:nvSpPr>
        <p:spPr bwMode="auto">
          <a:xfrm flipV="1">
            <a:off x="7653340" y="2927350"/>
            <a:ext cx="0" cy="90805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47" name="PA-文本框 74" descr="棚架"/>
          <p:cNvSpPr txBox="1">
            <a:spLocks noChangeArrowheads="1"/>
          </p:cNvSpPr>
          <p:nvPr>
            <p:custDataLst>
              <p:tags r:id="rId68"/>
            </p:custDataLst>
          </p:nvPr>
        </p:nvSpPr>
        <p:spPr bwMode="auto">
          <a:xfrm>
            <a:off x="3352801" y="5334000"/>
            <a:ext cx="5916613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     </a:t>
            </a:r>
            <a:r>
              <a:rPr lang="zh-CN" altLang="en-US" dirty="0"/>
              <a:t>移位寄存器结构特点：</a:t>
            </a:r>
            <a:endParaRPr lang="zh-CN" altLang="en-US" dirty="0"/>
          </a:p>
          <a:p>
            <a:r>
              <a:rPr lang="zh-CN" altLang="en-US" dirty="0"/>
              <a:t>     各触发器均为 </a:t>
            </a:r>
            <a:r>
              <a:rPr lang="en-US" altLang="zh-CN" dirty="0"/>
              <a:t>D </a:t>
            </a:r>
            <a:r>
              <a:rPr lang="zh-CN" altLang="en-US" dirty="0"/>
              <a:t>功能且串联使用。</a:t>
            </a:r>
            <a:endParaRPr lang="zh-CN" altLang="en-US" dirty="0"/>
          </a:p>
        </p:txBody>
      </p:sp>
      <p:sp>
        <p:nvSpPr>
          <p:cNvPr id="148" name="PA-椭圆 147"/>
          <p:cNvSpPr>
            <a:spLocks noChangeArrowheads="1"/>
          </p:cNvSpPr>
          <p:nvPr>
            <p:custDataLst>
              <p:tags r:id="rId69"/>
            </p:custDataLst>
          </p:nvPr>
        </p:nvSpPr>
        <p:spPr bwMode="auto">
          <a:xfrm>
            <a:off x="3101976" y="5233988"/>
            <a:ext cx="76200" cy="762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5" name="PA-椭圆 154"/>
          <p:cNvSpPr>
            <a:spLocks noChangeArrowheads="1"/>
          </p:cNvSpPr>
          <p:nvPr>
            <p:custDataLst>
              <p:tags r:id="rId70"/>
            </p:custDataLst>
          </p:nvPr>
        </p:nvSpPr>
        <p:spPr bwMode="auto">
          <a:xfrm>
            <a:off x="8980488" y="3151188"/>
            <a:ext cx="76200" cy="762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3" name="PA-椭圆 152"/>
          <p:cNvSpPr>
            <a:spLocks noChangeArrowheads="1"/>
          </p:cNvSpPr>
          <p:nvPr>
            <p:custDataLst>
              <p:tags r:id="rId71"/>
            </p:custDataLst>
          </p:nvPr>
        </p:nvSpPr>
        <p:spPr bwMode="auto">
          <a:xfrm>
            <a:off x="6073776" y="5233988"/>
            <a:ext cx="76200" cy="762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4" name="PA-椭圆 153"/>
          <p:cNvSpPr>
            <a:spLocks noChangeArrowheads="1"/>
          </p:cNvSpPr>
          <p:nvPr>
            <p:custDataLst>
              <p:tags r:id="rId72"/>
            </p:custDataLst>
          </p:nvPr>
        </p:nvSpPr>
        <p:spPr bwMode="auto">
          <a:xfrm>
            <a:off x="4594226" y="5237163"/>
            <a:ext cx="76200" cy="762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49" name="PA-椭圆 148"/>
          <p:cNvSpPr>
            <a:spLocks noChangeArrowheads="1"/>
          </p:cNvSpPr>
          <p:nvPr>
            <p:custDataLst>
              <p:tags r:id="rId73"/>
            </p:custDataLst>
          </p:nvPr>
        </p:nvSpPr>
        <p:spPr bwMode="auto">
          <a:xfrm>
            <a:off x="8969376" y="3146425"/>
            <a:ext cx="76200" cy="76200"/>
          </a:xfrm>
          <a:prstGeom prst="ellipse">
            <a:avLst/>
          </a:prstGeom>
          <a:solidFill>
            <a:srgbClr val="0000FF"/>
          </a:solidFill>
          <a:ln w="9525" algn="ctr">
            <a:solidFill>
              <a:srgbClr val="00000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6" name="PA-椭圆 155"/>
          <p:cNvSpPr>
            <a:spLocks noChangeArrowheads="1"/>
          </p:cNvSpPr>
          <p:nvPr>
            <p:custDataLst>
              <p:tags r:id="rId74"/>
            </p:custDataLst>
          </p:nvPr>
        </p:nvSpPr>
        <p:spPr bwMode="auto">
          <a:xfrm>
            <a:off x="7445376" y="2889250"/>
            <a:ext cx="76200" cy="762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1" name="PA-椭圆 150"/>
          <p:cNvSpPr>
            <a:spLocks noChangeArrowheads="1"/>
          </p:cNvSpPr>
          <p:nvPr>
            <p:custDataLst>
              <p:tags r:id="rId75"/>
            </p:custDataLst>
          </p:nvPr>
        </p:nvSpPr>
        <p:spPr bwMode="auto">
          <a:xfrm>
            <a:off x="7445376" y="2889250"/>
            <a:ext cx="76200" cy="76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" name="PA-椭圆 156"/>
          <p:cNvSpPr>
            <a:spLocks noChangeArrowheads="1"/>
          </p:cNvSpPr>
          <p:nvPr>
            <p:custDataLst>
              <p:tags r:id="rId76"/>
            </p:custDataLst>
          </p:nvPr>
        </p:nvSpPr>
        <p:spPr bwMode="auto">
          <a:xfrm>
            <a:off x="5983288" y="3132138"/>
            <a:ext cx="76200" cy="762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0" name="PA-椭圆 149"/>
          <p:cNvSpPr>
            <a:spLocks noChangeArrowheads="1"/>
          </p:cNvSpPr>
          <p:nvPr>
            <p:custDataLst>
              <p:tags r:id="rId77"/>
            </p:custDataLst>
          </p:nvPr>
        </p:nvSpPr>
        <p:spPr bwMode="auto">
          <a:xfrm>
            <a:off x="5986463" y="3132138"/>
            <a:ext cx="76200" cy="76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8" name="PA-椭圆 157"/>
          <p:cNvSpPr>
            <a:spLocks noChangeArrowheads="1"/>
          </p:cNvSpPr>
          <p:nvPr>
            <p:custDataLst>
              <p:tags r:id="rId78"/>
            </p:custDataLst>
          </p:nvPr>
        </p:nvSpPr>
        <p:spPr bwMode="auto">
          <a:xfrm>
            <a:off x="4492626" y="2889250"/>
            <a:ext cx="76200" cy="762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2" name="PA-椭圆 151"/>
          <p:cNvSpPr>
            <a:spLocks noChangeArrowheads="1"/>
          </p:cNvSpPr>
          <p:nvPr>
            <p:custDataLst>
              <p:tags r:id="rId79"/>
            </p:custDataLst>
          </p:nvPr>
        </p:nvSpPr>
        <p:spPr bwMode="auto">
          <a:xfrm>
            <a:off x="4495801" y="2886075"/>
            <a:ext cx="76200" cy="76200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06" name="PA-矩形 8"/>
          <p:cNvSpPr>
            <a:spLocks noChangeArrowheads="1"/>
          </p:cNvSpPr>
          <p:nvPr>
            <p:custDataLst>
              <p:tags r:id="rId80"/>
            </p:custDataLst>
          </p:nvPr>
        </p:nvSpPr>
        <p:spPr bwMode="auto">
          <a:xfrm>
            <a:off x="1639889" y="9202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12" name="PA-矩形 9"/>
          <p:cNvSpPr>
            <a:spLocks noChangeArrowheads="1"/>
          </p:cNvSpPr>
          <p:nvPr>
            <p:custDataLst>
              <p:tags r:id="rId81"/>
            </p:custDataLst>
          </p:nvPr>
        </p:nvSpPr>
        <p:spPr bwMode="auto">
          <a:xfrm>
            <a:off x="1639889" y="9202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30" name="PA-圆角矩形 1"/>
          <p:cNvSpPr/>
          <p:nvPr>
            <p:custDataLst>
              <p:tags r:id="rId82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PA-文本框 5"/>
          <p:cNvSpPr txBox="1">
            <a:spLocks noChangeArrowheads="1"/>
          </p:cNvSpPr>
          <p:nvPr>
            <p:custDataLst>
              <p:tags r:id="rId83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寄存器和移位寄存器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9" name="PA-文本框 5"/>
          <p:cNvSpPr txBox="1">
            <a:spLocks noChangeArrowheads="1"/>
          </p:cNvSpPr>
          <p:nvPr>
            <p:custDataLst>
              <p:tags r:id="rId84"/>
            </p:custDataLst>
          </p:nvPr>
        </p:nvSpPr>
        <p:spPr bwMode="auto">
          <a:xfrm>
            <a:off x="626939" y="1639227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移位寄存器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500"/>
                            </p:stCondLst>
                            <p:childTnLst>
                              <p:par>
                                <p:cTn id="1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0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5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500"/>
                            </p:stCondLst>
                            <p:childTnLst>
                              <p:par>
                                <p:cTn id="1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0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3500"/>
                            </p:stCondLst>
                            <p:childTnLst>
                              <p:par>
                                <p:cTn id="1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00"/>
                            </p:stCondLst>
                            <p:childTnLst>
                              <p:par>
                                <p:cTn id="1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500"/>
                            </p:stCondLst>
                            <p:childTnLst>
                              <p:par>
                                <p:cTn id="1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500"/>
                            </p:stCondLst>
                            <p:childTnLst>
                              <p:par>
                                <p:cTn id="19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 autoUpdateAnimBg="0"/>
      <p:bldP spid="107" grpId="0" animBg="1"/>
      <p:bldP spid="108" grpId="0" animBg="1"/>
      <p:bldP spid="109" grpId="0"/>
      <p:bldP spid="110" grpId="0"/>
      <p:bldP spid="111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/>
      <p:bldP spid="122" grpId="0"/>
      <p:bldP spid="123" grpId="0" animBg="1"/>
      <p:bldP spid="124" grpId="0" animBg="1"/>
      <p:bldP spid="125" grpId="0" animBg="1"/>
      <p:bldP spid="126" grpId="0"/>
      <p:bldP spid="127" grpId="0"/>
      <p:bldP spid="128" grpId="0" animBg="1"/>
      <p:bldP spid="129" grpId="0" animBg="1"/>
      <p:bldP spid="131" grpId="0"/>
      <p:bldP spid="132" grpId="0" animBg="1"/>
      <p:bldP spid="133" grpId="0"/>
      <p:bldP spid="134" grpId="0"/>
      <p:bldP spid="135" grpId="0" animBg="1"/>
      <p:bldP spid="136" grpId="0" animBg="1"/>
      <p:bldP spid="137" grpId="0" animBg="1"/>
      <p:bldP spid="138" grpId="0" animBg="1"/>
      <p:bldP spid="140" grpId="0"/>
      <p:bldP spid="141" grpId="0"/>
      <p:bldP spid="142" grpId="0"/>
      <p:bldP spid="143" grpId="0" animBg="1"/>
      <p:bldP spid="144" grpId="0"/>
      <p:bldP spid="145" grpId="0" animBg="1"/>
      <p:bldP spid="146" grpId="0" animBg="1"/>
      <p:bldP spid="147" grpId="0" animBg="1" autoUpdateAnimBg="0"/>
      <p:bldP spid="148" grpId="0" animBg="1"/>
      <p:bldP spid="155" grpId="0" animBg="1"/>
      <p:bldP spid="153" grpId="0" animBg="1"/>
      <p:bldP spid="154" grpId="0" animBg="1"/>
      <p:bldP spid="149" grpId="0" animBg="1"/>
      <p:bldP spid="156" grpId="0" animBg="1"/>
      <p:bldP spid="151" grpId="0" animBg="1"/>
      <p:bldP spid="157" grpId="0" animBg="1"/>
      <p:bldP spid="150" grpId="0" animBg="1"/>
      <p:bldP spid="158" grpId="0" animBg="1"/>
      <p:bldP spid="15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04" name="PA-Object 13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5362576" y="2669232"/>
          <a:ext cx="2790825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Visio" r:id="rId2" imgW="1422400" imgH="1866900" progId="Visio.Drawing.11">
                  <p:embed/>
                </p:oleObj>
              </mc:Choice>
              <mc:Fallback>
                <p:oleObj name="Visio" r:id="rId2" imgW="1422400" imgH="1866900" progId="Visio.Drawing.11">
                  <p:embed/>
                  <p:pic>
                    <p:nvPicPr>
                      <p:cNvPr id="0" name="PA-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2576" y="2669232"/>
                        <a:ext cx="2790825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PA-AutoShape 5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001000" y="5641032"/>
            <a:ext cx="2411730" cy="457200"/>
          </a:xfrm>
          <a:prstGeom prst="wedgeRectCallout">
            <a:avLst>
              <a:gd name="adj1" fmla="val -112731"/>
              <a:gd name="adj2" fmla="val 41236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</a:rPr>
              <a:t>移位脉冲输入端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57351" name="PA-AutoShape 5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153401" y="2981652"/>
            <a:ext cx="3009900" cy="457200"/>
          </a:xfrm>
          <a:prstGeom prst="wedgeRectCallout">
            <a:avLst>
              <a:gd name="adj1" fmla="val -104589"/>
              <a:gd name="adj2" fmla="val -2537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</a:rPr>
              <a:t>右移串行数码输入端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57352" name="PA-AutoShape 5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222503" y="2669232"/>
            <a:ext cx="2418077" cy="533400"/>
          </a:xfrm>
          <a:prstGeom prst="wedgeRectCallout">
            <a:avLst>
              <a:gd name="adj1" fmla="val 80787"/>
              <a:gd name="adj2" fmla="val 206074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</a:rPr>
              <a:t>并行数码输入端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57353" name="PA-AutoShape 5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581900" y="2059632"/>
            <a:ext cx="3009900" cy="457200"/>
          </a:xfrm>
          <a:prstGeom prst="wedgeRectCallout">
            <a:avLst>
              <a:gd name="adj1" fmla="val -91708"/>
              <a:gd name="adj2" fmla="val 151356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</a:rPr>
              <a:t>左移串行数码输入端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57354" name="PA-AutoShape 54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76400" y="3583631"/>
            <a:ext cx="3740149" cy="2209529"/>
          </a:xfrm>
          <a:prstGeom prst="wedgeRectCallout">
            <a:avLst>
              <a:gd name="adj1" fmla="val 61829"/>
              <a:gd name="adj2" fmla="val 25972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</a:rPr>
              <a:t>工作方式控制端</a:t>
            </a:r>
            <a:endParaRPr lang="zh-CN" altLang="en-US" sz="2400" b="1" dirty="0">
              <a:solidFill>
                <a:srgbClr val="000000"/>
              </a:solidFill>
              <a:latin typeface="+mn-lt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+mn-lt"/>
              </a:rPr>
              <a:t>S1 S0 = 00 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</a:rPr>
              <a:t>时，保持功能。</a:t>
            </a:r>
            <a:endParaRPr lang="en-US" altLang="zh-CN" sz="2400" b="1" dirty="0">
              <a:solidFill>
                <a:srgbClr val="000000"/>
              </a:solidFill>
              <a:latin typeface="+mn-lt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+mn-lt"/>
              </a:rPr>
              <a:t>S1 S0 = 01 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</a:rPr>
              <a:t>时，右移功能。</a:t>
            </a:r>
            <a:endParaRPr lang="zh-CN" altLang="en-US" sz="2400" b="1" dirty="0">
              <a:solidFill>
                <a:srgbClr val="000000"/>
              </a:solidFill>
              <a:latin typeface="+mn-lt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+mn-lt"/>
              </a:rPr>
              <a:t>S1 S0 = 10 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</a:rPr>
              <a:t>时，左移功能。</a:t>
            </a:r>
            <a:endParaRPr lang="zh-CN" altLang="en-US" sz="2400" b="1" dirty="0">
              <a:solidFill>
                <a:srgbClr val="000000"/>
              </a:solidFill>
              <a:latin typeface="+mn-lt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+mn-lt"/>
              </a:rPr>
              <a:t>S1 S0 = 11 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</a:rPr>
              <a:t>时，并行置数。</a:t>
            </a:r>
            <a:endParaRPr lang="zh-CN" altLang="en-US" sz="24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57355" name="PA-AutoShape 55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077200" y="4117032"/>
            <a:ext cx="2335530" cy="457200"/>
          </a:xfrm>
          <a:prstGeom prst="wedgeRectCallout">
            <a:avLst>
              <a:gd name="adj1" fmla="val -65199"/>
              <a:gd name="adj2" fmla="val 9417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</a:rPr>
              <a:t>并行数据输出端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57356" name="PA-AutoShape 56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057400" y="5641033"/>
            <a:ext cx="2133600" cy="830263"/>
          </a:xfrm>
          <a:prstGeom prst="wedgeRectCallout">
            <a:avLst>
              <a:gd name="adj1" fmla="val 115949"/>
              <a:gd name="adj2" fmla="val -40111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</a:rPr>
              <a:t>异步清 </a:t>
            </a:r>
            <a:r>
              <a:rPr lang="en-US" altLang="zh-CN" sz="2400" b="1" dirty="0">
                <a:solidFill>
                  <a:srgbClr val="000000"/>
                </a:solidFill>
              </a:rPr>
              <a:t>0 </a:t>
            </a:r>
            <a:r>
              <a:rPr lang="zh-CN" altLang="en-US" sz="2400" b="1" dirty="0">
                <a:solidFill>
                  <a:srgbClr val="000000"/>
                </a:solidFill>
              </a:rPr>
              <a:t>端，低电平有效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57357" name="PA-矩形 12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791200" y="3431232"/>
            <a:ext cx="304800" cy="1371600"/>
          </a:xfrm>
          <a:prstGeom prst="roundRect">
            <a:avLst/>
          </a:prstGeom>
          <a:noFill/>
          <a:ln w="28575">
            <a:solidFill>
              <a:srgbClr val="005286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7358" name="PA-矩形 12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840413" y="4852045"/>
            <a:ext cx="304800" cy="609600"/>
          </a:xfrm>
          <a:prstGeom prst="roundRect">
            <a:avLst/>
          </a:prstGeom>
          <a:noFill/>
          <a:ln w="28575">
            <a:solidFill>
              <a:srgbClr val="005286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7359" name="PA-矩形 12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239000" y="3736032"/>
            <a:ext cx="457200" cy="1371600"/>
          </a:xfrm>
          <a:prstGeom prst="roundRect">
            <a:avLst/>
          </a:prstGeom>
          <a:noFill/>
          <a:ln w="28575">
            <a:solidFill>
              <a:srgbClr val="005286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6" name="PA-矩形 8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7" name="PA-矩形 9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9" name="PA-圆角矩形 1"/>
          <p:cNvSpPr/>
          <p:nvPr>
            <p:custDataLst>
              <p:tags r:id="rId16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PA-文本框 5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寄存器和移位寄存器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-文本框 4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914400" y="2182960"/>
            <a:ext cx="502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位双向移位寄存器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74LS194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PA-文本框 5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26939" y="1639227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移位寄存器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7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7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7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7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0" grpId="0" animBg="1" autoUpdateAnimBg="0"/>
      <p:bldP spid="57351" grpId="0" animBg="1" autoUpdateAnimBg="0"/>
      <p:bldP spid="57352" grpId="0" animBg="1" autoUpdateAnimBg="0"/>
      <p:bldP spid="57353" grpId="0" animBg="1" autoUpdateAnimBg="0"/>
      <p:bldP spid="57354" grpId="0" animBg="1" autoUpdateAnimBg="0"/>
      <p:bldP spid="57355" grpId="0" animBg="1" autoUpdateAnimBg="0"/>
      <p:bldP spid="57356" grpId="0" animBg="1" autoUpdateAnimBg="0"/>
      <p:bldP spid="57357" grpId="0" animBg="1" autoUpdateAnimBg="0"/>
      <p:bldP spid="57358" grpId="0" animBg="1" autoUpdateAnimBg="0"/>
      <p:bldP spid="57359" grpId="0" animBg="1" autoUpdateAnimBg="0"/>
      <p:bldP spid="2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A-矩形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61132" y="3668714"/>
            <a:ext cx="8590968" cy="2136775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00528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524000" y="1617664"/>
            <a:ext cx="8928100" cy="4592637"/>
            <a:chOff x="1524000" y="1617664"/>
            <a:chExt cx="8928100" cy="4592637"/>
          </a:xfrm>
        </p:grpSpPr>
        <p:sp>
          <p:nvSpPr>
            <p:cNvPr id="175" name="PA-文本框 4" descr="窄竖线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660900" y="1617664"/>
              <a:ext cx="2654300" cy="4572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just">
                <a:spcBef>
                  <a:spcPct val="30000"/>
                </a:spcBef>
                <a:defRPr kumimoji="1" sz="2400" b="1" kern="0">
                  <a:solidFill>
                    <a:sysClr val="windowText" lastClr="000000"/>
                  </a:solidFill>
                </a:defRPr>
              </a:lvl1pPr>
            </a:lstStyle>
            <a:p>
              <a:r>
                <a:rPr lang="en-US" altLang="zh-CN" dirty="0"/>
                <a:t>74LS194</a:t>
              </a:r>
              <a:r>
                <a:rPr lang="zh-CN" altLang="en-US" dirty="0"/>
                <a:t>的功能表</a:t>
              </a:r>
              <a:endParaRPr lang="zh-CN" altLang="en-US" dirty="0"/>
            </a:p>
          </p:txBody>
        </p:sp>
        <p:sp>
          <p:nvSpPr>
            <p:cNvPr id="176" name="PA-矩形 5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232400" y="3684589"/>
              <a:ext cx="4826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i="1" kern="0" dirty="0">
                  <a:solidFill>
                    <a:sysClr val="windowText" lastClr="000000"/>
                  </a:solidFill>
                </a:rPr>
                <a:t>d</a:t>
              </a:r>
              <a:r>
                <a:rPr kumimoji="1" lang="en-US" altLang="zh-CN" sz="2000" b="1" kern="0" baseline="-25000" dirty="0">
                  <a:solidFill>
                    <a:sysClr val="windowText" lastClr="000000"/>
                  </a:solidFill>
                </a:rPr>
                <a:t>0</a:t>
              </a:r>
              <a:endParaRPr kumimoji="1" lang="en-US" altLang="zh-CN" sz="2000" b="1" kern="0" baseline="-25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446" name="PA-矩形 6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4025900" y="5408614"/>
              <a:ext cx="5969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447" name="PA-矩形 7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908300" y="5815014"/>
              <a:ext cx="5588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CC66FF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CC66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448" name="PA-矩形 8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908300" y="5408614"/>
              <a:ext cx="5588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8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0" name="PA-矩形 9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467100" y="5815014"/>
              <a:ext cx="558800" cy="39528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rgbClr val="CC66FF"/>
                  </a:solidFill>
                </a:rPr>
                <a:t>×</a:t>
              </a:r>
              <a:endParaRPr kumimoji="1" lang="en-US" altLang="zh-CN" sz="2000" b="1" kern="0">
                <a:solidFill>
                  <a:srgbClr val="CC66FF"/>
                </a:solidFill>
              </a:endParaRPr>
            </a:p>
          </p:txBody>
        </p:sp>
        <p:sp>
          <p:nvSpPr>
            <p:cNvPr id="181" name="PA-矩形 10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9055100" y="5815014"/>
              <a:ext cx="1397000" cy="39528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endParaRPr kumimoji="1" lang="zh-CN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2" name="PA-矩形 11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150100" y="5815014"/>
              <a:ext cx="1905000" cy="39528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zh-CN" altLang="en-US" sz="2000" b="1" kern="0" dirty="0">
                  <a:solidFill>
                    <a:srgbClr val="CC66FF"/>
                  </a:solidFill>
                </a:rPr>
                <a:t>保    持</a:t>
              </a:r>
              <a:endParaRPr kumimoji="1" lang="zh-CN" altLang="en-US" sz="2000" b="1" kern="0" dirty="0">
                <a:solidFill>
                  <a:srgbClr val="CC66FF"/>
                </a:solidFill>
              </a:endParaRPr>
            </a:p>
          </p:txBody>
        </p:sp>
        <p:sp>
          <p:nvSpPr>
            <p:cNvPr id="183" name="PA-矩形 12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6654800" y="5815014"/>
              <a:ext cx="495300" cy="39528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4" name="PA-矩形 13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6184900" y="5815014"/>
              <a:ext cx="469900" cy="39528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5" name="PA-矩形 14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5715000" y="5815014"/>
              <a:ext cx="469900" cy="39528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6" name="PA-矩形 15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232400" y="5815014"/>
              <a:ext cx="482600" cy="39528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7" name="PA-矩形 16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622800" y="5815014"/>
              <a:ext cx="609600" cy="39528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8" name="PA-矩形 17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025900" y="5815014"/>
              <a:ext cx="596900" cy="39528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458" name="PA-矩形 18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349500" y="5815014"/>
              <a:ext cx="5588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CC66FF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CC66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459" name="PA-矩形 19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816100" y="5815014"/>
              <a:ext cx="53340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CC66FF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CC66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1" name="PA-矩形 20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9055100" y="5408614"/>
              <a:ext cx="13970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zh-CN" altLang="en-US" sz="2000" b="1" kern="0" dirty="0">
                  <a:solidFill>
                    <a:srgbClr val="002060"/>
                  </a:solidFill>
                </a:rPr>
                <a:t>左移</a:t>
              </a:r>
              <a:r>
                <a:rPr kumimoji="1" lang="zh-CN" altLang="en-US" sz="2000" b="1" kern="0" dirty="0">
                  <a:solidFill>
                    <a:sysClr val="windowText" lastClr="000000"/>
                  </a:solidFill>
                </a:rPr>
                <a:t>输入</a:t>
              </a:r>
              <a:r>
                <a:rPr kumimoji="1" lang="en-US" altLang="zh-CN" sz="2000" b="1" kern="0" dirty="0">
                  <a:solidFill>
                    <a:sysClr val="windowText" lastClr="000000"/>
                  </a:solidFill>
                </a:rPr>
                <a:t>0</a:t>
              </a:r>
              <a:endParaRPr kumimoji="1" lang="en-US" altLang="zh-CN" sz="20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461" name="PA-矩形 21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8559800" y="5408614"/>
              <a:ext cx="4953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6" name="PA-矩形 25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6654800" y="5408614"/>
              <a:ext cx="4953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7" name="PA-矩形 26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6184900" y="5408614"/>
              <a:ext cx="4699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8" name="PA-矩形 27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5715000" y="5408614"/>
              <a:ext cx="4699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9" name="PA-矩形 28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5232400" y="5408614"/>
              <a:ext cx="4826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0" name="PA-矩形 29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622800" y="5408614"/>
              <a:ext cx="6096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1" name="PA-矩形 30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467100" y="5408614"/>
              <a:ext cx="5588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endParaRPr kumimoji="1" lang="zh-CN" altLang="zh-CN" sz="2000" b="1" kern="0">
                <a:solidFill>
                  <a:srgbClr val="6666FF"/>
                </a:solidFill>
              </a:endParaRPr>
            </a:p>
          </p:txBody>
        </p:sp>
        <p:sp>
          <p:nvSpPr>
            <p:cNvPr id="103468" name="PA-矩形 31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2349500" y="5408614"/>
              <a:ext cx="5588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8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469" name="PA-矩形 32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816100" y="5408614"/>
              <a:ext cx="5334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4" name="PA-矩形 33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9055100" y="5002214"/>
              <a:ext cx="13970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zh-CN" altLang="en-US" sz="2000" b="1" kern="0" dirty="0">
                  <a:solidFill>
                    <a:srgbClr val="002060"/>
                  </a:solidFill>
                </a:rPr>
                <a:t>左移</a:t>
              </a:r>
              <a:r>
                <a:rPr kumimoji="1" lang="zh-CN" altLang="en-US" sz="2000" b="1" kern="0" dirty="0">
                  <a:solidFill>
                    <a:sysClr val="windowText" lastClr="000000"/>
                  </a:solidFill>
                </a:rPr>
                <a:t>输入</a:t>
              </a:r>
              <a:r>
                <a:rPr kumimoji="1" lang="en-US" altLang="zh-CN" sz="2000" b="1" kern="0" dirty="0">
                  <a:solidFill>
                    <a:sysClr val="windowText" lastClr="000000"/>
                  </a:solidFill>
                </a:rPr>
                <a:t>1</a:t>
              </a:r>
              <a:endParaRPr kumimoji="1" lang="en-US" altLang="zh-CN" sz="20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471" name="PA-矩形 34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8559800" y="5002214"/>
              <a:ext cx="4953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9" name="PA-矩形 38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6654800" y="5002214"/>
              <a:ext cx="4953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0" name="PA-矩形 39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6184900" y="5002214"/>
              <a:ext cx="4699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1" name="PA-矩形 40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5715000" y="5002214"/>
              <a:ext cx="4699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2" name="PA-矩形 41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5232400" y="5002214"/>
              <a:ext cx="4826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3" name="PA-矩形 42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4622800" y="5002214"/>
              <a:ext cx="6096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477" name="PA-矩形 43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4025900" y="5002214"/>
              <a:ext cx="5969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5" name="PA-矩形 44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3467100" y="5002214"/>
              <a:ext cx="5588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endParaRPr kumimoji="1" lang="zh-CN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479" name="PA-矩形 45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908300" y="5002214"/>
              <a:ext cx="5588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8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480" name="PA-矩形 46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349500" y="5002214"/>
              <a:ext cx="5588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8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481" name="PA-矩形 47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1816100" y="5002214"/>
              <a:ext cx="5334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9" name="PA-矩形 48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9055100" y="4546601"/>
              <a:ext cx="1397000" cy="45561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zh-CN" altLang="en-US" sz="2000" b="1" kern="0" dirty="0">
                  <a:solidFill>
                    <a:srgbClr val="002060"/>
                  </a:solidFill>
                </a:rPr>
                <a:t>右移</a:t>
              </a:r>
              <a:r>
                <a:rPr kumimoji="1" lang="zh-CN" altLang="en-US" sz="2000" b="1" kern="0" dirty="0">
                  <a:solidFill>
                    <a:sysClr val="windowText" lastClr="000000"/>
                  </a:solidFill>
                </a:rPr>
                <a:t>输入</a:t>
              </a:r>
              <a:r>
                <a:rPr kumimoji="1" lang="en-US" altLang="zh-CN" sz="2000" b="1" kern="0" dirty="0">
                  <a:solidFill>
                    <a:sysClr val="windowText" lastClr="000000"/>
                  </a:solidFill>
                </a:rPr>
                <a:t>0</a:t>
              </a:r>
              <a:endParaRPr kumimoji="1" lang="en-US" altLang="zh-CN" sz="20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483" name="PA-矩形 52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7150100" y="4546601"/>
              <a:ext cx="457200" cy="455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B0F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B0F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4" name="PA-矩形 53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6654800" y="4546601"/>
              <a:ext cx="495300" cy="45561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5" name="PA-矩形 54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6184900" y="4546601"/>
              <a:ext cx="469900" cy="45561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6" name="PA-矩形 55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5715000" y="4546601"/>
              <a:ext cx="469900" cy="45561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7" name="PA-矩形 56"/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5232400" y="4546601"/>
              <a:ext cx="482600" cy="45561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488" name="PA-矩形 57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4622800" y="4546601"/>
              <a:ext cx="609600" cy="455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B0F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B0F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9" name="PA-矩形 58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4025900" y="4546601"/>
              <a:ext cx="596900" cy="45561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4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4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0" name="PA-矩形 59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3467100" y="4546601"/>
              <a:ext cx="558800" cy="45561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endParaRPr kumimoji="1" lang="zh-CN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491" name="PA-矩形 60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2908300" y="4546601"/>
              <a:ext cx="558800" cy="455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2000" b="1" dirty="0">
                  <a:solidFill>
                    <a:srgbClr val="00206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492" name="PA-矩形 61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2349500" y="4546601"/>
              <a:ext cx="558800" cy="455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2000" b="1" dirty="0">
                  <a:solidFill>
                    <a:srgbClr val="00206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493" name="PA-矩形 62"/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1816100" y="4546601"/>
              <a:ext cx="533400" cy="455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4" name="PA-矩形 63"/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9055100" y="4090989"/>
              <a:ext cx="1397000" cy="45561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zh-CN" altLang="en-US" sz="2000" b="1" kern="0" dirty="0">
                  <a:solidFill>
                    <a:srgbClr val="002060"/>
                  </a:solidFill>
                </a:rPr>
                <a:t>右移</a:t>
              </a:r>
              <a:r>
                <a:rPr kumimoji="1" lang="zh-CN" altLang="en-US" sz="2000" b="1" kern="0" dirty="0">
                  <a:solidFill>
                    <a:sysClr val="windowText" lastClr="000000"/>
                  </a:solidFill>
                </a:rPr>
                <a:t>输入</a:t>
              </a:r>
              <a:r>
                <a:rPr kumimoji="1" lang="en-US" altLang="zh-CN" sz="2000" b="1" kern="0" dirty="0">
                  <a:solidFill>
                    <a:sysClr val="windowText" lastClr="000000"/>
                  </a:solidFill>
                </a:rPr>
                <a:t>1</a:t>
              </a:r>
              <a:endParaRPr kumimoji="1" lang="en-US" altLang="zh-CN" sz="20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495" name="PA-矩形 67"/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7150100" y="4090989"/>
              <a:ext cx="457200" cy="455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B0F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B0F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9" name="PA-矩形 68"/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6654800" y="4090989"/>
              <a:ext cx="495300" cy="45561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0" name="PA-矩形 69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6184900" y="4090989"/>
              <a:ext cx="469900" cy="45561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1" name="PA-矩形 70"/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5715000" y="4090989"/>
              <a:ext cx="469900" cy="45561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2" name="PA-矩形 71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5232400" y="4090989"/>
              <a:ext cx="482600" cy="45561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500" name="PA-矩形 72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4622800" y="4090989"/>
              <a:ext cx="609600" cy="455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B0F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B0F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4" name="PA-矩形 73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4025900" y="4090989"/>
              <a:ext cx="596900" cy="45561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4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4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5" name="PA-矩形 74"/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3467100" y="4090989"/>
              <a:ext cx="558800" cy="45561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endParaRPr kumimoji="1" lang="zh-CN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503" name="PA-矩形 75"/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2908300" y="4090989"/>
              <a:ext cx="558800" cy="455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 dirty="0">
                  <a:solidFill>
                    <a:srgbClr val="00206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504" name="PA-矩形 76"/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2360613" y="4102101"/>
              <a:ext cx="558800" cy="455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2000" b="1" dirty="0">
                  <a:solidFill>
                    <a:srgbClr val="00206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505" name="PA-矩形 77"/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1816100" y="4090989"/>
              <a:ext cx="533400" cy="455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9" name="PA-矩形 78"/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9055100" y="3684589"/>
              <a:ext cx="13970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zh-CN" altLang="en-US" sz="2000" b="1" kern="0">
                  <a:solidFill>
                    <a:sysClr val="windowText" lastClr="000000"/>
                  </a:solidFill>
                </a:rPr>
                <a:t>并行置数</a:t>
              </a:r>
              <a:endParaRPr kumimoji="1" lang="zh-CN" altLang="en-US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0" name="PA-矩形 79"/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>
              <a:off x="8559800" y="3684589"/>
              <a:ext cx="4953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i="1" kern="0">
                  <a:solidFill>
                    <a:sysClr val="windowText" lastClr="000000"/>
                  </a:solidFill>
                </a:rPr>
                <a:t>d</a:t>
              </a:r>
              <a:r>
                <a:rPr kumimoji="1" lang="en-US" altLang="zh-CN" sz="2000" b="1" kern="0" baseline="-25000">
                  <a:solidFill>
                    <a:sysClr val="windowText" lastClr="000000"/>
                  </a:solidFill>
                </a:rPr>
                <a:t>3</a:t>
              </a:r>
              <a:endParaRPr kumimoji="1" lang="en-US" altLang="zh-CN" sz="20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251" name="PA-矩形 80"/>
            <p:cNvSpPr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8064500" y="3684589"/>
              <a:ext cx="4953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i="1" kern="0" dirty="0">
                  <a:solidFill>
                    <a:sysClr val="windowText" lastClr="000000"/>
                  </a:solidFill>
                </a:rPr>
                <a:t>d</a:t>
              </a:r>
              <a:r>
                <a:rPr kumimoji="1" lang="en-US" altLang="zh-CN" sz="2000" b="1" kern="0" baseline="-25000" dirty="0">
                  <a:solidFill>
                    <a:sysClr val="windowText" lastClr="000000"/>
                  </a:solidFill>
                </a:rPr>
                <a:t>2</a:t>
              </a:r>
              <a:endParaRPr kumimoji="1" lang="en-US" altLang="zh-CN" sz="2000" b="1" kern="0" baseline="-25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2" name="PA-矩形 81"/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7661275" y="3684589"/>
              <a:ext cx="4572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i="1" kern="0" dirty="0">
                  <a:solidFill>
                    <a:sysClr val="windowText" lastClr="000000"/>
                  </a:solidFill>
                </a:rPr>
                <a:t>d</a:t>
              </a:r>
              <a:r>
                <a:rPr kumimoji="1" lang="en-US" altLang="zh-CN" sz="2000" b="1" kern="0" baseline="-25000" dirty="0">
                  <a:solidFill>
                    <a:sysClr val="windowText" lastClr="000000"/>
                  </a:solidFill>
                </a:rPr>
                <a:t>1</a:t>
              </a:r>
              <a:endParaRPr kumimoji="1" lang="en-US" altLang="zh-CN" sz="2000" b="1" kern="0" baseline="-25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3" name="PA-矩形 82"/>
            <p:cNvSpPr>
              <a:spLocks noChangeArrowheads="1"/>
            </p:cNvSpPr>
            <p:nvPr>
              <p:custDataLst>
                <p:tags r:id="rId68"/>
              </p:custDataLst>
            </p:nvPr>
          </p:nvSpPr>
          <p:spPr bwMode="auto">
            <a:xfrm>
              <a:off x="7150100" y="3684589"/>
              <a:ext cx="4572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i="1" kern="0">
                  <a:solidFill>
                    <a:sysClr val="windowText" lastClr="000000"/>
                  </a:solidFill>
                </a:rPr>
                <a:t>d</a:t>
              </a:r>
              <a:r>
                <a:rPr kumimoji="1" lang="en-US" altLang="zh-CN" sz="2000" b="1" kern="0" baseline="-25000">
                  <a:solidFill>
                    <a:sysClr val="windowText" lastClr="000000"/>
                  </a:solidFill>
                </a:rPr>
                <a:t>0</a:t>
              </a:r>
              <a:endParaRPr kumimoji="1" lang="en-US" altLang="zh-CN" sz="20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254" name="PA-矩形 83"/>
            <p:cNvSpPr>
              <a:spLocks noChangeArrowheads="1"/>
            </p:cNvSpPr>
            <p:nvPr>
              <p:custDataLst>
                <p:tags r:id="rId69"/>
              </p:custDataLst>
            </p:nvPr>
          </p:nvSpPr>
          <p:spPr bwMode="auto">
            <a:xfrm>
              <a:off x="6654800" y="3684589"/>
              <a:ext cx="4953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i="1" kern="0" dirty="0">
                  <a:solidFill>
                    <a:sysClr val="windowText" lastClr="000000"/>
                  </a:solidFill>
                </a:rPr>
                <a:t>d</a:t>
              </a:r>
              <a:r>
                <a:rPr kumimoji="1" lang="en-US" altLang="zh-CN" sz="2000" b="1" kern="0" baseline="-25000" dirty="0">
                  <a:solidFill>
                    <a:sysClr val="windowText" lastClr="000000"/>
                  </a:solidFill>
                </a:rPr>
                <a:t>3</a:t>
              </a:r>
              <a:endParaRPr kumimoji="1" lang="en-US" altLang="zh-CN" sz="2000" b="1" kern="0" baseline="-25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5" name="PA-矩形 84"/>
            <p:cNvSpPr>
              <a:spLocks noChangeArrowheads="1"/>
            </p:cNvSpPr>
            <p:nvPr>
              <p:custDataLst>
                <p:tags r:id="rId70"/>
              </p:custDataLst>
            </p:nvPr>
          </p:nvSpPr>
          <p:spPr bwMode="auto">
            <a:xfrm>
              <a:off x="6184900" y="3684589"/>
              <a:ext cx="4699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i="1" kern="0">
                  <a:solidFill>
                    <a:sysClr val="windowText" lastClr="000000"/>
                  </a:solidFill>
                </a:rPr>
                <a:t>d</a:t>
              </a:r>
              <a:r>
                <a:rPr kumimoji="1" lang="en-US" altLang="zh-CN" sz="2000" b="1" kern="0" baseline="-25000">
                  <a:solidFill>
                    <a:sysClr val="windowText" lastClr="000000"/>
                  </a:solidFill>
                </a:rPr>
                <a:t>2</a:t>
              </a:r>
              <a:endParaRPr kumimoji="1" lang="en-US" altLang="zh-CN" sz="20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256" name="PA-矩形 85"/>
            <p:cNvSpPr>
              <a:spLocks noChangeArrowheads="1"/>
            </p:cNvSpPr>
            <p:nvPr>
              <p:custDataLst>
                <p:tags r:id="rId71"/>
              </p:custDataLst>
            </p:nvPr>
          </p:nvSpPr>
          <p:spPr bwMode="auto">
            <a:xfrm>
              <a:off x="5715000" y="3684589"/>
              <a:ext cx="4699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i="1" kern="0">
                  <a:solidFill>
                    <a:sysClr val="windowText" lastClr="000000"/>
                  </a:solidFill>
                </a:rPr>
                <a:t>d</a:t>
              </a:r>
              <a:r>
                <a:rPr kumimoji="1" lang="en-US" altLang="zh-CN" sz="2000" b="1" kern="0" baseline="-25000">
                  <a:solidFill>
                    <a:sysClr val="windowText" lastClr="000000"/>
                  </a:solidFill>
                </a:rPr>
                <a:t>1</a:t>
              </a:r>
              <a:endParaRPr kumimoji="1" lang="en-US" altLang="zh-CN" sz="20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257" name="PA-矩形 86"/>
            <p:cNvSpPr>
              <a:spLocks noChangeArrowheads="1"/>
            </p:cNvSpPr>
            <p:nvPr>
              <p:custDataLst>
                <p:tags r:id="rId72"/>
              </p:custDataLst>
            </p:nvPr>
          </p:nvSpPr>
          <p:spPr bwMode="auto">
            <a:xfrm>
              <a:off x="4622800" y="3684589"/>
              <a:ext cx="6096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8" name="PA-矩形 87"/>
            <p:cNvSpPr>
              <a:spLocks noChangeArrowheads="1"/>
            </p:cNvSpPr>
            <p:nvPr>
              <p:custDataLst>
                <p:tags r:id="rId73"/>
              </p:custDataLst>
            </p:nvPr>
          </p:nvSpPr>
          <p:spPr bwMode="auto">
            <a:xfrm>
              <a:off x="4025900" y="3684589"/>
              <a:ext cx="5969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9" name="PA-矩形 88"/>
            <p:cNvSpPr>
              <a:spLocks noChangeArrowheads="1"/>
            </p:cNvSpPr>
            <p:nvPr>
              <p:custDataLst>
                <p:tags r:id="rId74"/>
              </p:custDataLst>
            </p:nvPr>
          </p:nvSpPr>
          <p:spPr bwMode="auto">
            <a:xfrm>
              <a:off x="3467100" y="3684589"/>
              <a:ext cx="5588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endParaRPr kumimoji="1" lang="zh-CN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517" name="PA-矩形 89"/>
            <p:cNvSpPr>
              <a:spLocks noChangeArrowheads="1"/>
            </p:cNvSpPr>
            <p:nvPr>
              <p:custDataLst>
                <p:tags r:id="rId75"/>
              </p:custDataLst>
            </p:nvPr>
          </p:nvSpPr>
          <p:spPr bwMode="auto">
            <a:xfrm>
              <a:off x="2908300" y="3684589"/>
              <a:ext cx="5588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518" name="PA-矩形 90"/>
            <p:cNvSpPr>
              <a:spLocks noChangeArrowheads="1"/>
            </p:cNvSpPr>
            <p:nvPr>
              <p:custDataLst>
                <p:tags r:id="rId76"/>
              </p:custDataLst>
            </p:nvPr>
          </p:nvSpPr>
          <p:spPr bwMode="auto">
            <a:xfrm>
              <a:off x="2349500" y="3684589"/>
              <a:ext cx="5588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519" name="PA-矩形 91"/>
            <p:cNvSpPr>
              <a:spLocks noChangeArrowheads="1"/>
            </p:cNvSpPr>
            <p:nvPr>
              <p:custDataLst>
                <p:tags r:id="rId77"/>
              </p:custDataLst>
            </p:nvPr>
          </p:nvSpPr>
          <p:spPr bwMode="auto">
            <a:xfrm>
              <a:off x="1816100" y="3684589"/>
              <a:ext cx="5334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3" name="PA-矩形 92"/>
            <p:cNvSpPr>
              <a:spLocks noChangeArrowheads="1"/>
            </p:cNvSpPr>
            <p:nvPr>
              <p:custDataLst>
                <p:tags r:id="rId78"/>
              </p:custDataLst>
            </p:nvPr>
          </p:nvSpPr>
          <p:spPr bwMode="auto">
            <a:xfrm>
              <a:off x="9055100" y="3278189"/>
              <a:ext cx="13970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endParaRPr kumimoji="1" lang="zh-CN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4" name="PA-矩形 93"/>
            <p:cNvSpPr>
              <a:spLocks noChangeArrowheads="1"/>
            </p:cNvSpPr>
            <p:nvPr>
              <p:custDataLst>
                <p:tags r:id="rId79"/>
              </p:custDataLst>
            </p:nvPr>
          </p:nvSpPr>
          <p:spPr bwMode="auto">
            <a:xfrm>
              <a:off x="7150100" y="3278189"/>
              <a:ext cx="19050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zh-CN" altLang="en-US" sz="2000" b="1" kern="0" dirty="0">
                  <a:solidFill>
                    <a:sysClr val="windowText" lastClr="000000"/>
                  </a:solidFill>
                </a:rPr>
                <a:t>保    持</a:t>
              </a:r>
              <a:endParaRPr kumimoji="1" lang="zh-CN" altLang="en-US" sz="20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5" name="PA-矩形 94"/>
            <p:cNvSpPr>
              <a:spLocks noChangeArrowheads="1"/>
            </p:cNvSpPr>
            <p:nvPr>
              <p:custDataLst>
                <p:tags r:id="rId80"/>
              </p:custDataLst>
            </p:nvPr>
          </p:nvSpPr>
          <p:spPr bwMode="auto">
            <a:xfrm>
              <a:off x="6654800" y="3278189"/>
              <a:ext cx="4953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6" name="PA-矩形 95"/>
            <p:cNvSpPr>
              <a:spLocks noChangeArrowheads="1"/>
            </p:cNvSpPr>
            <p:nvPr>
              <p:custDataLst>
                <p:tags r:id="rId81"/>
              </p:custDataLst>
            </p:nvPr>
          </p:nvSpPr>
          <p:spPr bwMode="auto">
            <a:xfrm>
              <a:off x="6184900" y="3278189"/>
              <a:ext cx="4699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7" name="PA-矩形 96"/>
            <p:cNvSpPr>
              <a:spLocks noChangeArrowheads="1"/>
            </p:cNvSpPr>
            <p:nvPr>
              <p:custDataLst>
                <p:tags r:id="rId82"/>
              </p:custDataLst>
            </p:nvPr>
          </p:nvSpPr>
          <p:spPr bwMode="auto">
            <a:xfrm>
              <a:off x="5715000" y="3278189"/>
              <a:ext cx="4699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8" name="PA-矩形 97"/>
            <p:cNvSpPr>
              <a:spLocks noChangeArrowheads="1"/>
            </p:cNvSpPr>
            <p:nvPr>
              <p:custDataLst>
                <p:tags r:id="rId83"/>
              </p:custDataLst>
            </p:nvPr>
          </p:nvSpPr>
          <p:spPr bwMode="auto">
            <a:xfrm>
              <a:off x="5232400" y="3278189"/>
              <a:ext cx="4826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9" name="PA-矩形 98"/>
            <p:cNvSpPr>
              <a:spLocks noChangeArrowheads="1"/>
            </p:cNvSpPr>
            <p:nvPr>
              <p:custDataLst>
                <p:tags r:id="rId84"/>
              </p:custDataLst>
            </p:nvPr>
          </p:nvSpPr>
          <p:spPr bwMode="auto">
            <a:xfrm>
              <a:off x="4622800" y="3278189"/>
              <a:ext cx="6096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0" name="PA-矩形 99"/>
            <p:cNvSpPr>
              <a:spLocks noChangeArrowheads="1"/>
            </p:cNvSpPr>
            <p:nvPr>
              <p:custDataLst>
                <p:tags r:id="rId85"/>
              </p:custDataLst>
            </p:nvPr>
          </p:nvSpPr>
          <p:spPr bwMode="auto">
            <a:xfrm>
              <a:off x="4025900" y="3278189"/>
              <a:ext cx="5969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1" name="PA-矩形 100"/>
            <p:cNvSpPr>
              <a:spLocks noChangeArrowheads="1"/>
            </p:cNvSpPr>
            <p:nvPr>
              <p:custDataLst>
                <p:tags r:id="rId86"/>
              </p:custDataLst>
            </p:nvPr>
          </p:nvSpPr>
          <p:spPr bwMode="auto">
            <a:xfrm>
              <a:off x="3409950" y="3278189"/>
              <a:ext cx="7239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</a:rPr>
                <a:t>0</a:t>
              </a:r>
              <a:r>
                <a:rPr kumimoji="1" lang="zh-CN" altLang="en-US" sz="2000" b="1" kern="0" dirty="0">
                  <a:solidFill>
                    <a:sysClr val="windowText" lastClr="000000"/>
                  </a:solidFill>
                </a:rPr>
                <a:t>或</a:t>
              </a:r>
              <a:r>
                <a:rPr kumimoji="1" lang="en-US" altLang="zh-CN" sz="2000" b="1" kern="0" dirty="0">
                  <a:solidFill>
                    <a:sysClr val="windowText" lastClr="000000"/>
                  </a:solidFill>
                </a:rPr>
                <a:t>1</a:t>
              </a:r>
              <a:endParaRPr kumimoji="1" lang="en-US" altLang="zh-CN" sz="20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2" name="PA-矩形 101"/>
            <p:cNvSpPr>
              <a:spLocks noChangeArrowheads="1"/>
            </p:cNvSpPr>
            <p:nvPr>
              <p:custDataLst>
                <p:tags r:id="rId87"/>
              </p:custDataLst>
            </p:nvPr>
          </p:nvSpPr>
          <p:spPr bwMode="auto">
            <a:xfrm>
              <a:off x="2908300" y="3278189"/>
              <a:ext cx="5588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3" name="PA-矩形 102"/>
            <p:cNvSpPr>
              <a:spLocks noChangeArrowheads="1"/>
            </p:cNvSpPr>
            <p:nvPr>
              <p:custDataLst>
                <p:tags r:id="rId88"/>
              </p:custDataLst>
            </p:nvPr>
          </p:nvSpPr>
          <p:spPr bwMode="auto">
            <a:xfrm>
              <a:off x="2349500" y="3278189"/>
              <a:ext cx="5588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531" name="PA-矩形 103"/>
            <p:cNvSpPr>
              <a:spLocks noChangeArrowheads="1"/>
            </p:cNvSpPr>
            <p:nvPr>
              <p:custDataLst>
                <p:tags r:id="rId89"/>
              </p:custDataLst>
            </p:nvPr>
          </p:nvSpPr>
          <p:spPr bwMode="auto">
            <a:xfrm>
              <a:off x="1816100" y="3278189"/>
              <a:ext cx="5334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5" name="PA-矩形 104"/>
            <p:cNvSpPr>
              <a:spLocks noChangeArrowheads="1"/>
            </p:cNvSpPr>
            <p:nvPr>
              <p:custDataLst>
                <p:tags r:id="rId90"/>
              </p:custDataLst>
            </p:nvPr>
          </p:nvSpPr>
          <p:spPr bwMode="auto">
            <a:xfrm>
              <a:off x="9055100" y="2871789"/>
              <a:ext cx="13970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异步清零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533" name="PA-矩形 105"/>
            <p:cNvSpPr>
              <a:spLocks noChangeArrowheads="1"/>
            </p:cNvSpPr>
            <p:nvPr>
              <p:custDataLst>
                <p:tags r:id="rId91"/>
              </p:custDataLst>
            </p:nvPr>
          </p:nvSpPr>
          <p:spPr bwMode="auto">
            <a:xfrm>
              <a:off x="8559800" y="2871789"/>
              <a:ext cx="4953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534" name="PA-矩形 106"/>
            <p:cNvSpPr>
              <a:spLocks noChangeArrowheads="1"/>
            </p:cNvSpPr>
            <p:nvPr>
              <p:custDataLst>
                <p:tags r:id="rId92"/>
              </p:custDataLst>
            </p:nvPr>
          </p:nvSpPr>
          <p:spPr bwMode="auto">
            <a:xfrm>
              <a:off x="8064500" y="2871789"/>
              <a:ext cx="4953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535" name="PA-矩形 107"/>
            <p:cNvSpPr>
              <a:spLocks noChangeArrowheads="1"/>
            </p:cNvSpPr>
            <p:nvPr>
              <p:custDataLst>
                <p:tags r:id="rId93"/>
              </p:custDataLst>
            </p:nvPr>
          </p:nvSpPr>
          <p:spPr bwMode="auto">
            <a:xfrm>
              <a:off x="7607300" y="2871789"/>
              <a:ext cx="4572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536" name="PA-矩形 108"/>
            <p:cNvSpPr>
              <a:spLocks noChangeArrowheads="1"/>
            </p:cNvSpPr>
            <p:nvPr>
              <p:custDataLst>
                <p:tags r:id="rId94"/>
              </p:custDataLst>
            </p:nvPr>
          </p:nvSpPr>
          <p:spPr bwMode="auto">
            <a:xfrm>
              <a:off x="7150100" y="2871789"/>
              <a:ext cx="4572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0" name="PA-矩形 109"/>
            <p:cNvSpPr>
              <a:spLocks noChangeArrowheads="1"/>
            </p:cNvSpPr>
            <p:nvPr>
              <p:custDataLst>
                <p:tags r:id="rId95"/>
              </p:custDataLst>
            </p:nvPr>
          </p:nvSpPr>
          <p:spPr bwMode="auto">
            <a:xfrm>
              <a:off x="6654800" y="2871789"/>
              <a:ext cx="4953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1" name="PA-矩形 110"/>
            <p:cNvSpPr>
              <a:spLocks noChangeArrowheads="1"/>
            </p:cNvSpPr>
            <p:nvPr>
              <p:custDataLst>
                <p:tags r:id="rId96"/>
              </p:custDataLst>
            </p:nvPr>
          </p:nvSpPr>
          <p:spPr bwMode="auto">
            <a:xfrm>
              <a:off x="6184900" y="2871789"/>
              <a:ext cx="4699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2" name="PA-矩形 111"/>
            <p:cNvSpPr>
              <a:spLocks noChangeArrowheads="1"/>
            </p:cNvSpPr>
            <p:nvPr>
              <p:custDataLst>
                <p:tags r:id="rId97"/>
              </p:custDataLst>
            </p:nvPr>
          </p:nvSpPr>
          <p:spPr bwMode="auto">
            <a:xfrm>
              <a:off x="5715000" y="2871789"/>
              <a:ext cx="4699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3" name="PA-矩形 112"/>
            <p:cNvSpPr>
              <a:spLocks noChangeArrowheads="1"/>
            </p:cNvSpPr>
            <p:nvPr>
              <p:custDataLst>
                <p:tags r:id="rId98"/>
              </p:custDataLst>
            </p:nvPr>
          </p:nvSpPr>
          <p:spPr bwMode="auto">
            <a:xfrm>
              <a:off x="5232400" y="2871789"/>
              <a:ext cx="4826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4" name="PA-矩形 113"/>
            <p:cNvSpPr>
              <a:spLocks noChangeArrowheads="1"/>
            </p:cNvSpPr>
            <p:nvPr>
              <p:custDataLst>
                <p:tags r:id="rId99"/>
              </p:custDataLst>
            </p:nvPr>
          </p:nvSpPr>
          <p:spPr bwMode="auto">
            <a:xfrm>
              <a:off x="4622800" y="2871789"/>
              <a:ext cx="6096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5" name="PA-矩形 114"/>
            <p:cNvSpPr>
              <a:spLocks noChangeArrowheads="1"/>
            </p:cNvSpPr>
            <p:nvPr>
              <p:custDataLst>
                <p:tags r:id="rId100"/>
              </p:custDataLst>
            </p:nvPr>
          </p:nvSpPr>
          <p:spPr bwMode="auto">
            <a:xfrm>
              <a:off x="4025900" y="2871789"/>
              <a:ext cx="5969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6" name="PA-矩形 115"/>
            <p:cNvSpPr>
              <a:spLocks noChangeArrowheads="1"/>
            </p:cNvSpPr>
            <p:nvPr>
              <p:custDataLst>
                <p:tags r:id="rId101"/>
              </p:custDataLst>
            </p:nvPr>
          </p:nvSpPr>
          <p:spPr bwMode="auto">
            <a:xfrm>
              <a:off x="3467100" y="2871789"/>
              <a:ext cx="5588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7" name="PA-矩形 116"/>
            <p:cNvSpPr>
              <a:spLocks noChangeArrowheads="1"/>
            </p:cNvSpPr>
            <p:nvPr>
              <p:custDataLst>
                <p:tags r:id="rId102"/>
              </p:custDataLst>
            </p:nvPr>
          </p:nvSpPr>
          <p:spPr bwMode="auto">
            <a:xfrm>
              <a:off x="2908300" y="2871789"/>
              <a:ext cx="5588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8" name="PA-矩形 117"/>
            <p:cNvSpPr>
              <a:spLocks noChangeArrowheads="1"/>
            </p:cNvSpPr>
            <p:nvPr>
              <p:custDataLst>
                <p:tags r:id="rId103"/>
              </p:custDataLst>
            </p:nvPr>
          </p:nvSpPr>
          <p:spPr bwMode="auto">
            <a:xfrm>
              <a:off x="2349500" y="2871789"/>
              <a:ext cx="5588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546" name="PA-矩形 118"/>
            <p:cNvSpPr>
              <a:spLocks noChangeArrowheads="1"/>
            </p:cNvSpPr>
            <p:nvPr>
              <p:custDataLst>
                <p:tags r:id="rId104"/>
              </p:custDataLst>
            </p:nvPr>
          </p:nvSpPr>
          <p:spPr bwMode="auto">
            <a:xfrm>
              <a:off x="1816100" y="2871789"/>
              <a:ext cx="5334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5286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528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3" name="PA-矩形 122"/>
            <p:cNvSpPr>
              <a:spLocks noChangeArrowheads="1"/>
            </p:cNvSpPr>
            <p:nvPr>
              <p:custDataLst>
                <p:tags r:id="rId105"/>
              </p:custDataLst>
            </p:nvPr>
          </p:nvSpPr>
          <p:spPr bwMode="auto">
            <a:xfrm>
              <a:off x="7086600" y="2519364"/>
              <a:ext cx="520700" cy="39528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1600" b="1" i="1" kern="0" dirty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1600" b="1" kern="0" dirty="0">
                  <a:solidFill>
                    <a:sysClr val="windowText" lastClr="000000"/>
                  </a:solidFill>
                </a:rPr>
                <a:t>A</a:t>
              </a:r>
              <a:endParaRPr kumimoji="1" lang="en-US" altLang="zh-CN" sz="16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4" name="PA-矩形 123"/>
            <p:cNvSpPr>
              <a:spLocks noChangeArrowheads="1"/>
            </p:cNvSpPr>
            <p:nvPr>
              <p:custDataLst>
                <p:tags r:id="rId106"/>
              </p:custDataLst>
            </p:nvPr>
          </p:nvSpPr>
          <p:spPr bwMode="auto">
            <a:xfrm>
              <a:off x="6654800" y="2476501"/>
              <a:ext cx="495300" cy="39528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i="1" kern="0" dirty="0">
                  <a:solidFill>
                    <a:sysClr val="windowText" lastClr="000000"/>
                  </a:solidFill>
                </a:rPr>
                <a:t>D</a:t>
              </a:r>
              <a:endParaRPr kumimoji="1" lang="en-US" altLang="zh-CN" sz="20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5" name="PA-矩形 124"/>
            <p:cNvSpPr>
              <a:spLocks noChangeArrowheads="1"/>
            </p:cNvSpPr>
            <p:nvPr>
              <p:custDataLst>
                <p:tags r:id="rId107"/>
              </p:custDataLst>
            </p:nvPr>
          </p:nvSpPr>
          <p:spPr bwMode="auto">
            <a:xfrm>
              <a:off x="6184900" y="2476501"/>
              <a:ext cx="469900" cy="39528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i="1" kern="0" dirty="0">
                  <a:solidFill>
                    <a:sysClr val="windowText" lastClr="000000"/>
                  </a:solidFill>
                </a:rPr>
                <a:t>C</a:t>
              </a:r>
              <a:endParaRPr kumimoji="1" lang="en-US" altLang="zh-CN" sz="20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6" name="PA-矩形 125"/>
            <p:cNvSpPr>
              <a:spLocks noChangeArrowheads="1"/>
            </p:cNvSpPr>
            <p:nvPr>
              <p:custDataLst>
                <p:tags r:id="rId108"/>
              </p:custDataLst>
            </p:nvPr>
          </p:nvSpPr>
          <p:spPr bwMode="auto">
            <a:xfrm>
              <a:off x="5715000" y="2476501"/>
              <a:ext cx="469900" cy="39528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i="1" kern="0" dirty="0">
                  <a:solidFill>
                    <a:sysClr val="windowText" lastClr="000000"/>
                  </a:solidFill>
                </a:rPr>
                <a:t>B</a:t>
              </a:r>
              <a:endParaRPr kumimoji="1" lang="en-US" altLang="zh-CN" sz="20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7" name="PA-矩形 126"/>
            <p:cNvSpPr>
              <a:spLocks noChangeArrowheads="1"/>
            </p:cNvSpPr>
            <p:nvPr>
              <p:custDataLst>
                <p:tags r:id="rId109"/>
              </p:custDataLst>
            </p:nvPr>
          </p:nvSpPr>
          <p:spPr bwMode="auto">
            <a:xfrm>
              <a:off x="5232400" y="2476501"/>
              <a:ext cx="482600" cy="39528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i="1" kern="0" dirty="0">
                  <a:solidFill>
                    <a:sysClr val="windowText" lastClr="000000"/>
                  </a:solidFill>
                </a:rPr>
                <a:t>A</a:t>
              </a:r>
              <a:endParaRPr kumimoji="1" lang="en-US" altLang="zh-CN" sz="20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9" name="PA-矩形 128"/>
            <p:cNvSpPr>
              <a:spLocks noChangeArrowheads="1"/>
            </p:cNvSpPr>
            <p:nvPr>
              <p:custDataLst>
                <p:tags r:id="rId110"/>
              </p:custDataLst>
            </p:nvPr>
          </p:nvSpPr>
          <p:spPr bwMode="auto">
            <a:xfrm>
              <a:off x="3997325" y="2503489"/>
              <a:ext cx="698500" cy="39528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1600" b="1" i="1" kern="0" dirty="0">
                  <a:solidFill>
                    <a:sysClr val="windowText" lastClr="000000"/>
                  </a:solidFill>
                </a:rPr>
                <a:t>SLSI</a:t>
              </a:r>
              <a:endParaRPr kumimoji="1" lang="en-US" altLang="zh-CN" sz="1600" b="1" i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0" name="PA-矩形 129"/>
            <p:cNvSpPr>
              <a:spLocks noChangeArrowheads="1"/>
            </p:cNvSpPr>
            <p:nvPr>
              <p:custDataLst>
                <p:tags r:id="rId111"/>
              </p:custDataLst>
            </p:nvPr>
          </p:nvSpPr>
          <p:spPr bwMode="auto">
            <a:xfrm>
              <a:off x="3352800" y="2476501"/>
              <a:ext cx="762000" cy="39528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i="1" kern="0" dirty="0">
                  <a:solidFill>
                    <a:sysClr val="windowText" lastClr="000000"/>
                  </a:solidFill>
                </a:rPr>
                <a:t>CLK</a:t>
              </a:r>
              <a:endParaRPr kumimoji="1" lang="en-US" altLang="zh-CN" sz="2000" b="1" i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1" name="PA-矩形 130"/>
            <p:cNvSpPr>
              <a:spLocks noChangeArrowheads="1"/>
            </p:cNvSpPr>
            <p:nvPr>
              <p:custDataLst>
                <p:tags r:id="rId112"/>
              </p:custDataLst>
            </p:nvPr>
          </p:nvSpPr>
          <p:spPr bwMode="auto">
            <a:xfrm>
              <a:off x="2908300" y="2476501"/>
              <a:ext cx="558800" cy="39528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i="1" kern="0" dirty="0">
                  <a:solidFill>
                    <a:sysClr val="windowText" lastClr="000000"/>
                  </a:solidFill>
                </a:rPr>
                <a:t>S</a:t>
              </a:r>
              <a:r>
                <a:rPr kumimoji="1" lang="en-US" altLang="zh-CN" sz="2000" b="1" kern="0" baseline="-25000" dirty="0">
                  <a:solidFill>
                    <a:sysClr val="windowText" lastClr="000000"/>
                  </a:solidFill>
                </a:rPr>
                <a:t>0</a:t>
              </a:r>
              <a:endParaRPr kumimoji="1" lang="en-US" altLang="zh-CN" sz="2000" b="1" kern="0" baseline="-25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2" name="PA-矩形 131"/>
            <p:cNvSpPr>
              <a:spLocks noChangeArrowheads="1"/>
            </p:cNvSpPr>
            <p:nvPr>
              <p:custDataLst>
                <p:tags r:id="rId113"/>
              </p:custDataLst>
            </p:nvPr>
          </p:nvSpPr>
          <p:spPr bwMode="auto">
            <a:xfrm>
              <a:off x="2349500" y="2476501"/>
              <a:ext cx="558800" cy="39528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i="1" kern="0" dirty="0">
                  <a:solidFill>
                    <a:sysClr val="windowText" lastClr="000000"/>
                  </a:solidFill>
                </a:rPr>
                <a:t>S</a:t>
              </a:r>
              <a:r>
                <a:rPr kumimoji="1" lang="en-US" altLang="zh-CN" sz="2000" b="1" kern="0" baseline="-25000" dirty="0">
                  <a:solidFill>
                    <a:sysClr val="windowText" lastClr="000000"/>
                  </a:solidFill>
                </a:rPr>
                <a:t>1</a:t>
              </a:r>
              <a:endParaRPr kumimoji="1" lang="en-US" altLang="zh-CN" sz="2000" b="1" kern="0" baseline="-25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3" name="PA-矩形 132"/>
            <p:cNvSpPr>
              <a:spLocks noChangeArrowheads="1"/>
            </p:cNvSpPr>
            <p:nvPr>
              <p:custDataLst>
                <p:tags r:id="rId114"/>
              </p:custDataLst>
            </p:nvPr>
          </p:nvSpPr>
          <p:spPr bwMode="auto">
            <a:xfrm>
              <a:off x="1524000" y="2476501"/>
              <a:ext cx="990600" cy="39528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2000" b="1" i="1" kern="0" dirty="0">
                  <a:solidFill>
                    <a:sysClr val="windowText" lastClr="000000"/>
                  </a:solidFill>
                </a:rPr>
                <a:t>CLRN</a:t>
              </a:r>
              <a:endParaRPr kumimoji="1" lang="en-US" altLang="zh-CN" sz="2000" b="1" i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4" name="PA-矩形 133"/>
            <p:cNvSpPr>
              <a:spLocks noChangeArrowheads="1"/>
            </p:cNvSpPr>
            <p:nvPr>
              <p:custDataLst>
                <p:tags r:id="rId115"/>
              </p:custDataLst>
            </p:nvPr>
          </p:nvSpPr>
          <p:spPr bwMode="auto">
            <a:xfrm>
              <a:off x="9055100" y="2070101"/>
              <a:ext cx="1397000" cy="80168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endParaRPr kumimoji="1" lang="en-US" altLang="zh-CN" sz="800" b="1" kern="0">
                <a:solidFill>
                  <a:sysClr val="windowText" lastClr="000000"/>
                </a:solidFill>
              </a:endParaRPr>
            </a:p>
            <a:p>
              <a:pPr algn="ctr">
                <a:defRPr/>
              </a:pPr>
              <a:r>
                <a:rPr kumimoji="1" lang="zh-CN" altLang="en-US" sz="2000" b="1" kern="0">
                  <a:solidFill>
                    <a:sysClr val="windowText" lastClr="000000"/>
                  </a:solidFill>
                </a:rPr>
                <a:t>说明</a:t>
              </a:r>
              <a:endParaRPr kumimoji="1" lang="zh-CN" altLang="en-US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5" name="PA-矩形 134"/>
            <p:cNvSpPr>
              <a:spLocks noChangeArrowheads="1"/>
            </p:cNvSpPr>
            <p:nvPr>
              <p:custDataLst>
                <p:tags r:id="rId116"/>
              </p:custDataLst>
            </p:nvPr>
          </p:nvSpPr>
          <p:spPr bwMode="auto">
            <a:xfrm>
              <a:off x="7150100" y="2070101"/>
              <a:ext cx="19050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zh-CN" altLang="en-US" sz="2000" b="1" kern="0">
                  <a:solidFill>
                    <a:sysClr val="windowText" lastClr="000000"/>
                  </a:solidFill>
                </a:rPr>
                <a:t>输            出</a:t>
              </a:r>
              <a:endParaRPr kumimoji="1" lang="zh-CN" altLang="en-US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6" name="PA-矩形 135"/>
            <p:cNvSpPr>
              <a:spLocks noChangeArrowheads="1"/>
            </p:cNvSpPr>
            <p:nvPr>
              <p:custDataLst>
                <p:tags r:id="rId117"/>
              </p:custDataLst>
            </p:nvPr>
          </p:nvSpPr>
          <p:spPr bwMode="auto">
            <a:xfrm>
              <a:off x="1816100" y="2070101"/>
              <a:ext cx="5334000" cy="406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zh-CN" altLang="en-US" sz="2000" b="1" kern="0">
                  <a:solidFill>
                    <a:sysClr val="windowText" lastClr="000000"/>
                  </a:solidFill>
                </a:rPr>
                <a:t>输                    入</a:t>
              </a:r>
              <a:endParaRPr kumimoji="1" lang="zh-CN" altLang="en-US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7" name="PA-Line 136"/>
            <p:cNvSpPr>
              <a:spLocks noChangeShapeType="1"/>
            </p:cNvSpPr>
            <p:nvPr>
              <p:custDataLst>
                <p:tags r:id="rId118"/>
              </p:custDataLst>
            </p:nvPr>
          </p:nvSpPr>
          <p:spPr bwMode="auto">
            <a:xfrm>
              <a:off x="1816100" y="2070101"/>
              <a:ext cx="8636000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8" name="PA-Line 137"/>
            <p:cNvSpPr>
              <a:spLocks noChangeShapeType="1"/>
            </p:cNvSpPr>
            <p:nvPr>
              <p:custDataLst>
                <p:tags r:id="rId119"/>
              </p:custDataLst>
            </p:nvPr>
          </p:nvSpPr>
          <p:spPr bwMode="auto">
            <a:xfrm>
              <a:off x="1816100" y="2476501"/>
              <a:ext cx="72390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9" name="PA-Line 138"/>
            <p:cNvSpPr>
              <a:spLocks noChangeShapeType="1"/>
            </p:cNvSpPr>
            <p:nvPr>
              <p:custDataLst>
                <p:tags r:id="rId120"/>
              </p:custDataLst>
            </p:nvPr>
          </p:nvSpPr>
          <p:spPr bwMode="auto">
            <a:xfrm>
              <a:off x="1816100" y="2871789"/>
              <a:ext cx="86360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0" name="PA-Line 139"/>
            <p:cNvSpPr>
              <a:spLocks noChangeShapeType="1"/>
            </p:cNvSpPr>
            <p:nvPr>
              <p:custDataLst>
                <p:tags r:id="rId121"/>
              </p:custDataLst>
            </p:nvPr>
          </p:nvSpPr>
          <p:spPr bwMode="auto">
            <a:xfrm>
              <a:off x="1816100" y="6210301"/>
              <a:ext cx="8636000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1" name="PA-Line 140"/>
            <p:cNvSpPr>
              <a:spLocks noChangeShapeType="1"/>
            </p:cNvSpPr>
            <p:nvPr>
              <p:custDataLst>
                <p:tags r:id="rId122"/>
              </p:custDataLst>
            </p:nvPr>
          </p:nvSpPr>
          <p:spPr bwMode="auto">
            <a:xfrm>
              <a:off x="7150100" y="2070101"/>
              <a:ext cx="0" cy="4140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2" name="PA-Line 141"/>
            <p:cNvSpPr>
              <a:spLocks noChangeShapeType="1"/>
            </p:cNvSpPr>
            <p:nvPr>
              <p:custDataLst>
                <p:tags r:id="rId123"/>
              </p:custDataLst>
            </p:nvPr>
          </p:nvSpPr>
          <p:spPr bwMode="auto">
            <a:xfrm>
              <a:off x="9055100" y="2070101"/>
              <a:ext cx="0" cy="4140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3" name="PA-Line 142"/>
            <p:cNvSpPr>
              <a:spLocks noChangeShapeType="1"/>
            </p:cNvSpPr>
            <p:nvPr>
              <p:custDataLst>
                <p:tags r:id="rId124"/>
              </p:custDataLst>
            </p:nvPr>
          </p:nvSpPr>
          <p:spPr bwMode="auto">
            <a:xfrm flipH="1" flipV="1">
              <a:off x="3714750" y="4165601"/>
              <a:ext cx="0" cy="317500"/>
            </a:xfrm>
            <a:prstGeom prst="line">
              <a:avLst/>
            </a:prstGeom>
            <a:noFill/>
            <a:ln w="28575">
              <a:solidFill>
                <a:srgbClr val="6666FF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4" name="PA-Line 143"/>
            <p:cNvSpPr>
              <a:spLocks noChangeShapeType="1"/>
            </p:cNvSpPr>
            <p:nvPr>
              <p:custDataLst>
                <p:tags r:id="rId125"/>
              </p:custDataLst>
            </p:nvPr>
          </p:nvSpPr>
          <p:spPr bwMode="auto">
            <a:xfrm flipH="1" flipV="1">
              <a:off x="3721100" y="4603751"/>
              <a:ext cx="0" cy="317500"/>
            </a:xfrm>
            <a:prstGeom prst="line">
              <a:avLst/>
            </a:prstGeom>
            <a:noFill/>
            <a:ln w="28575">
              <a:solidFill>
                <a:srgbClr val="6666FF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5" name="PA-Line 144"/>
            <p:cNvSpPr>
              <a:spLocks noChangeShapeType="1"/>
            </p:cNvSpPr>
            <p:nvPr>
              <p:custDataLst>
                <p:tags r:id="rId126"/>
              </p:custDataLst>
            </p:nvPr>
          </p:nvSpPr>
          <p:spPr bwMode="auto">
            <a:xfrm flipH="1" flipV="1">
              <a:off x="3721100" y="5035551"/>
              <a:ext cx="0" cy="317500"/>
            </a:xfrm>
            <a:prstGeom prst="line">
              <a:avLst/>
            </a:prstGeom>
            <a:noFill/>
            <a:ln w="28575">
              <a:solidFill>
                <a:srgbClr val="6666FF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6" name="PA-Line 145"/>
            <p:cNvSpPr>
              <a:spLocks noChangeShapeType="1"/>
            </p:cNvSpPr>
            <p:nvPr>
              <p:custDataLst>
                <p:tags r:id="rId127"/>
              </p:custDataLst>
            </p:nvPr>
          </p:nvSpPr>
          <p:spPr bwMode="auto">
            <a:xfrm flipH="1" flipV="1">
              <a:off x="3721100" y="3721101"/>
              <a:ext cx="0" cy="317500"/>
            </a:xfrm>
            <a:prstGeom prst="line">
              <a:avLst/>
            </a:prstGeom>
            <a:noFill/>
            <a:ln w="28575">
              <a:solidFill>
                <a:srgbClr val="6666FF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7" name="PA-Line 146"/>
            <p:cNvSpPr>
              <a:spLocks noChangeShapeType="1"/>
            </p:cNvSpPr>
            <p:nvPr>
              <p:custDataLst>
                <p:tags r:id="rId128"/>
              </p:custDataLst>
            </p:nvPr>
          </p:nvSpPr>
          <p:spPr bwMode="auto">
            <a:xfrm flipH="1" flipV="1">
              <a:off x="3721100" y="5448301"/>
              <a:ext cx="0" cy="317500"/>
            </a:xfrm>
            <a:prstGeom prst="line">
              <a:avLst/>
            </a:prstGeom>
            <a:noFill/>
            <a:ln w="28575">
              <a:solidFill>
                <a:srgbClr val="6666FF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1" name="PA-矩形 122"/>
            <p:cNvSpPr>
              <a:spLocks noChangeArrowheads="1"/>
            </p:cNvSpPr>
            <p:nvPr>
              <p:custDataLst>
                <p:tags r:id="rId129"/>
              </p:custDataLst>
            </p:nvPr>
          </p:nvSpPr>
          <p:spPr bwMode="auto">
            <a:xfrm>
              <a:off x="7621588" y="4114801"/>
              <a:ext cx="520700" cy="39528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1600" b="1" i="1" kern="0" dirty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1600" b="1" kern="0" dirty="0">
                  <a:solidFill>
                    <a:sysClr val="windowText" lastClr="000000"/>
                  </a:solidFill>
                </a:rPr>
                <a:t>A</a:t>
              </a:r>
              <a:endParaRPr kumimoji="1" lang="en-US" altLang="zh-CN" sz="16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2" name="PA-矩形 122"/>
            <p:cNvSpPr>
              <a:spLocks noChangeArrowheads="1"/>
            </p:cNvSpPr>
            <p:nvPr>
              <p:custDataLst>
                <p:tags r:id="rId130"/>
              </p:custDataLst>
            </p:nvPr>
          </p:nvSpPr>
          <p:spPr bwMode="auto">
            <a:xfrm>
              <a:off x="7621588" y="4572001"/>
              <a:ext cx="520700" cy="39528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1600" b="1" i="1" kern="0" dirty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1600" b="1" kern="0" dirty="0">
                  <a:solidFill>
                    <a:sysClr val="windowText" lastClr="000000"/>
                  </a:solidFill>
                </a:rPr>
                <a:t>A</a:t>
              </a:r>
              <a:endParaRPr kumimoji="1" lang="en-US" altLang="zh-CN" sz="16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4" name="PA-矩形 128"/>
            <p:cNvSpPr>
              <a:spLocks noChangeArrowheads="1"/>
            </p:cNvSpPr>
            <p:nvPr>
              <p:custDataLst>
                <p:tags r:id="rId131"/>
              </p:custDataLst>
            </p:nvPr>
          </p:nvSpPr>
          <p:spPr bwMode="auto">
            <a:xfrm>
              <a:off x="4635500" y="2514600"/>
              <a:ext cx="698500" cy="395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1600" b="1" i="1" kern="0" dirty="0">
                  <a:solidFill>
                    <a:sysClr val="windowText" lastClr="000000"/>
                  </a:solidFill>
                </a:rPr>
                <a:t>SRSI</a:t>
              </a:r>
              <a:endParaRPr kumimoji="1" lang="en-US" altLang="zh-CN" sz="1600" b="1" i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5" name="PA-矩形 122"/>
            <p:cNvSpPr>
              <a:spLocks noChangeArrowheads="1"/>
            </p:cNvSpPr>
            <p:nvPr>
              <p:custDataLst>
                <p:tags r:id="rId132"/>
              </p:custDataLst>
            </p:nvPr>
          </p:nvSpPr>
          <p:spPr bwMode="auto">
            <a:xfrm>
              <a:off x="7556500" y="2528889"/>
              <a:ext cx="520700" cy="39528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1600" b="1" i="1" kern="0" dirty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1600" b="1" kern="0" dirty="0">
                  <a:solidFill>
                    <a:sysClr val="windowText" lastClr="000000"/>
                  </a:solidFill>
                </a:rPr>
                <a:t>B</a:t>
              </a:r>
              <a:endParaRPr kumimoji="1" lang="en-US" altLang="zh-CN" sz="16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6" name="PA-矩形 122"/>
            <p:cNvSpPr>
              <a:spLocks noChangeArrowheads="1"/>
            </p:cNvSpPr>
            <p:nvPr>
              <p:custDataLst>
                <p:tags r:id="rId133"/>
              </p:custDataLst>
            </p:nvPr>
          </p:nvSpPr>
          <p:spPr bwMode="auto">
            <a:xfrm>
              <a:off x="8015288" y="2528889"/>
              <a:ext cx="520700" cy="39528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1600" b="1" i="1" kern="0" dirty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1600" b="1" kern="0" dirty="0">
                  <a:solidFill>
                    <a:sysClr val="windowText" lastClr="000000"/>
                  </a:solidFill>
                </a:rPr>
                <a:t>C</a:t>
              </a:r>
              <a:endParaRPr kumimoji="1" lang="en-US" altLang="zh-CN" sz="16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7" name="PA-矩形 122"/>
            <p:cNvSpPr>
              <a:spLocks noChangeArrowheads="1"/>
            </p:cNvSpPr>
            <p:nvPr>
              <p:custDataLst>
                <p:tags r:id="rId134"/>
              </p:custDataLst>
            </p:nvPr>
          </p:nvSpPr>
          <p:spPr bwMode="auto">
            <a:xfrm>
              <a:off x="8534400" y="2517775"/>
              <a:ext cx="520700" cy="395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1600" b="1" i="1" kern="0" dirty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1600" b="1" kern="0" dirty="0">
                  <a:solidFill>
                    <a:sysClr val="windowText" lastClr="000000"/>
                  </a:solidFill>
                </a:rPr>
                <a:t>D</a:t>
              </a:r>
              <a:endParaRPr kumimoji="1" lang="en-US" altLang="zh-CN" sz="16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9" name="PA-矩形 122"/>
            <p:cNvSpPr>
              <a:spLocks noChangeArrowheads="1"/>
            </p:cNvSpPr>
            <p:nvPr>
              <p:custDataLst>
                <p:tags r:id="rId135"/>
              </p:custDataLst>
            </p:nvPr>
          </p:nvSpPr>
          <p:spPr bwMode="auto">
            <a:xfrm>
              <a:off x="8035925" y="4114800"/>
              <a:ext cx="520700" cy="395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1600" b="1" i="1" kern="0" dirty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1600" b="1" kern="0" dirty="0">
                  <a:solidFill>
                    <a:sysClr val="windowText" lastClr="000000"/>
                  </a:solidFill>
                </a:rPr>
                <a:t>B</a:t>
              </a:r>
              <a:endParaRPr kumimoji="1" lang="en-US" altLang="zh-CN" sz="16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0" name="PA-矩形 122"/>
            <p:cNvSpPr>
              <a:spLocks noChangeArrowheads="1"/>
            </p:cNvSpPr>
            <p:nvPr>
              <p:custDataLst>
                <p:tags r:id="rId136"/>
              </p:custDataLst>
            </p:nvPr>
          </p:nvSpPr>
          <p:spPr bwMode="auto">
            <a:xfrm>
              <a:off x="8547100" y="4114800"/>
              <a:ext cx="520700" cy="395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1600" b="1" i="1" kern="0" dirty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1600" b="1" kern="0" dirty="0">
                  <a:solidFill>
                    <a:sysClr val="windowText" lastClr="000000"/>
                  </a:solidFill>
                </a:rPr>
                <a:t>C</a:t>
              </a:r>
              <a:endParaRPr kumimoji="1" lang="en-US" altLang="zh-CN" sz="16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3" name="PA-矩形 122"/>
            <p:cNvSpPr>
              <a:spLocks noChangeArrowheads="1"/>
            </p:cNvSpPr>
            <p:nvPr>
              <p:custDataLst>
                <p:tags r:id="rId137"/>
              </p:custDataLst>
            </p:nvPr>
          </p:nvSpPr>
          <p:spPr bwMode="auto">
            <a:xfrm>
              <a:off x="8035925" y="4572000"/>
              <a:ext cx="520700" cy="395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1600" b="1" i="1" kern="0" dirty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1600" b="1" kern="0" dirty="0">
                  <a:solidFill>
                    <a:sysClr val="windowText" lastClr="000000"/>
                  </a:solidFill>
                </a:rPr>
                <a:t>B</a:t>
              </a:r>
              <a:endParaRPr kumimoji="1" lang="en-US" altLang="zh-CN" sz="16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4" name="PA-矩形 122"/>
            <p:cNvSpPr>
              <a:spLocks noChangeArrowheads="1"/>
            </p:cNvSpPr>
            <p:nvPr>
              <p:custDataLst>
                <p:tags r:id="rId138"/>
              </p:custDataLst>
            </p:nvPr>
          </p:nvSpPr>
          <p:spPr bwMode="auto">
            <a:xfrm>
              <a:off x="8547100" y="4572000"/>
              <a:ext cx="520700" cy="395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1600" b="1" i="1" kern="0" dirty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1600" b="1" kern="0" dirty="0">
                  <a:solidFill>
                    <a:sysClr val="windowText" lastClr="000000"/>
                  </a:solidFill>
                </a:rPr>
                <a:t>C</a:t>
              </a:r>
              <a:endParaRPr kumimoji="1" lang="en-US" altLang="zh-CN" sz="16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5" name="PA-矩形 122"/>
            <p:cNvSpPr>
              <a:spLocks noChangeArrowheads="1"/>
            </p:cNvSpPr>
            <p:nvPr>
              <p:custDataLst>
                <p:tags r:id="rId139"/>
              </p:custDataLst>
            </p:nvPr>
          </p:nvSpPr>
          <p:spPr bwMode="auto">
            <a:xfrm>
              <a:off x="8089900" y="5029200"/>
              <a:ext cx="520700" cy="395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1600" b="1" i="1" kern="0" dirty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1600" b="1" kern="0" dirty="0">
                  <a:solidFill>
                    <a:sysClr val="windowText" lastClr="000000"/>
                  </a:solidFill>
                </a:rPr>
                <a:t>D</a:t>
              </a:r>
              <a:endParaRPr kumimoji="1" lang="en-US" altLang="zh-CN" sz="16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6" name="PA-矩形 122"/>
            <p:cNvSpPr>
              <a:spLocks noChangeArrowheads="1"/>
            </p:cNvSpPr>
            <p:nvPr>
              <p:custDataLst>
                <p:tags r:id="rId140"/>
              </p:custDataLst>
            </p:nvPr>
          </p:nvSpPr>
          <p:spPr bwMode="auto">
            <a:xfrm>
              <a:off x="7632700" y="5029200"/>
              <a:ext cx="520700" cy="395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1600" b="1" i="1" kern="0" dirty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1600" b="1" kern="0" dirty="0">
                  <a:solidFill>
                    <a:sysClr val="windowText" lastClr="000000"/>
                  </a:solidFill>
                </a:rPr>
                <a:t>C</a:t>
              </a:r>
              <a:endParaRPr kumimoji="1" lang="en-US" altLang="zh-CN" sz="16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7" name="PA-矩形 122"/>
            <p:cNvSpPr>
              <a:spLocks noChangeArrowheads="1"/>
            </p:cNvSpPr>
            <p:nvPr>
              <p:custDataLst>
                <p:tags r:id="rId141"/>
              </p:custDataLst>
            </p:nvPr>
          </p:nvSpPr>
          <p:spPr bwMode="auto">
            <a:xfrm>
              <a:off x="7162800" y="5029200"/>
              <a:ext cx="520700" cy="395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1600" b="1" i="1" kern="0" dirty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1600" b="1" kern="0" dirty="0">
                  <a:solidFill>
                    <a:sysClr val="windowText" lastClr="000000"/>
                  </a:solidFill>
                </a:rPr>
                <a:t>B</a:t>
              </a:r>
              <a:endParaRPr kumimoji="1" lang="en-US" altLang="zh-CN" sz="16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8" name="PA-矩形 122"/>
            <p:cNvSpPr>
              <a:spLocks noChangeArrowheads="1"/>
            </p:cNvSpPr>
            <p:nvPr>
              <p:custDataLst>
                <p:tags r:id="rId142"/>
              </p:custDataLst>
            </p:nvPr>
          </p:nvSpPr>
          <p:spPr bwMode="auto">
            <a:xfrm>
              <a:off x="7162800" y="5410200"/>
              <a:ext cx="520700" cy="395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1600" b="1" i="1" kern="0" dirty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1600" b="1" kern="0" dirty="0">
                  <a:solidFill>
                    <a:sysClr val="windowText" lastClr="000000"/>
                  </a:solidFill>
                </a:rPr>
                <a:t>B</a:t>
              </a:r>
              <a:endParaRPr kumimoji="1" lang="en-US" altLang="zh-CN" sz="16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9" name="PA-矩形 122"/>
            <p:cNvSpPr>
              <a:spLocks noChangeArrowheads="1"/>
            </p:cNvSpPr>
            <p:nvPr>
              <p:custDataLst>
                <p:tags r:id="rId143"/>
              </p:custDataLst>
            </p:nvPr>
          </p:nvSpPr>
          <p:spPr bwMode="auto">
            <a:xfrm>
              <a:off x="7620000" y="5410200"/>
              <a:ext cx="520700" cy="395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1600" b="1" i="1" kern="0" dirty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1600" b="1" kern="0" dirty="0">
                  <a:solidFill>
                    <a:sysClr val="windowText" lastClr="000000"/>
                  </a:solidFill>
                </a:rPr>
                <a:t>C</a:t>
              </a:r>
              <a:endParaRPr kumimoji="1" lang="en-US" altLang="zh-CN" sz="16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0" name="PA-矩形 122"/>
            <p:cNvSpPr>
              <a:spLocks noChangeArrowheads="1"/>
            </p:cNvSpPr>
            <p:nvPr>
              <p:custDataLst>
                <p:tags r:id="rId144"/>
              </p:custDataLst>
            </p:nvPr>
          </p:nvSpPr>
          <p:spPr bwMode="auto">
            <a:xfrm>
              <a:off x="8089900" y="5410200"/>
              <a:ext cx="520700" cy="395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kumimoji="1" lang="en-US" altLang="zh-CN" sz="1600" b="1" i="1" kern="0" dirty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1600" b="1" kern="0" dirty="0">
                  <a:solidFill>
                    <a:sysClr val="windowText" lastClr="000000"/>
                  </a:solidFill>
                </a:rPr>
                <a:t>D</a:t>
              </a:r>
              <a:endParaRPr kumimoji="1" lang="en-US" altLang="zh-CN" sz="1600" b="1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49" name="PA-矩形 8"/>
          <p:cNvSpPr>
            <a:spLocks noChangeArrowheads="1"/>
          </p:cNvSpPr>
          <p:nvPr>
            <p:custDataLst>
              <p:tags r:id="rId145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0" name="PA-矩形 9"/>
          <p:cNvSpPr>
            <a:spLocks noChangeArrowheads="1"/>
          </p:cNvSpPr>
          <p:nvPr>
            <p:custDataLst>
              <p:tags r:id="rId146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2" name="PA-圆角矩形 1"/>
          <p:cNvSpPr/>
          <p:nvPr>
            <p:custDataLst>
              <p:tags r:id="rId147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3" name="PA-文本框 5"/>
          <p:cNvSpPr txBox="1">
            <a:spLocks noChangeArrowheads="1"/>
          </p:cNvSpPr>
          <p:nvPr>
            <p:custDataLst>
              <p:tags r:id="rId148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寄存器和移位寄存器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A-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1" y="2853531"/>
            <a:ext cx="6475413" cy="343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3" name="PA-文本框 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620963" y="2497931"/>
            <a:ext cx="3048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74LS194</a:t>
            </a:r>
            <a:r>
              <a:rPr lang="zh-CN" altLang="en-US" sz="1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扩展电路：</a:t>
            </a:r>
            <a:endParaRPr lang="zh-CN" alt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9399" name="PA-文本框 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374380" y="1706622"/>
            <a:ext cx="2552700" cy="983873"/>
          </a:xfrm>
          <a:prstGeom prst="cloudCallout">
            <a:avLst>
              <a:gd name="adj1" fmla="val -34119"/>
              <a:gd name="adj2" fmla="val 63662"/>
            </a:avLst>
          </a:prstGeom>
          <a:solidFill>
            <a:srgbClr val="CCC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利用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74LS194</a:t>
            </a:r>
            <a:r>
              <a:rPr lang="zh-CN" altLang="en-US" sz="1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制作流水灯</a:t>
            </a:r>
            <a:endParaRPr lang="zh-CN" alt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56" name="PA-矩形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59402" name="PA-矩形 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620964" y="5022056"/>
            <a:ext cx="1189037" cy="477838"/>
          </a:xfrm>
          <a:prstGeom prst="rect">
            <a:avLst/>
          </a:prstGeom>
          <a:solidFill>
            <a:schemeClr val="accent2">
              <a:alpha val="27843"/>
            </a:schemeClr>
          </a:solidFill>
          <a:ln w="9525">
            <a:noFill/>
            <a:beve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cxnSp>
        <p:nvCxnSpPr>
          <p:cNvPr id="59403" name="PA-肘形连接符 19"/>
          <p:cNvCxnSpPr>
            <a:cxnSpLocks noChangeShapeType="1"/>
          </p:cNvCxnSpPr>
          <p:nvPr>
            <p:custDataLst>
              <p:tags r:id="rId7"/>
            </p:custDataLst>
          </p:nvPr>
        </p:nvCxnSpPr>
        <p:spPr bwMode="auto">
          <a:xfrm>
            <a:off x="4840288" y="3437732"/>
            <a:ext cx="2474912" cy="1539875"/>
          </a:xfrm>
          <a:prstGeom prst="bentConnector3">
            <a:avLst>
              <a:gd name="adj1" fmla="val 44995"/>
            </a:avLst>
          </a:prstGeom>
          <a:noFill/>
          <a:ln w="25400">
            <a:solidFill>
              <a:srgbClr val="FF0000"/>
            </a:solidFill>
            <a:bevel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404" name="PA-矩形 2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21401" y="5022056"/>
            <a:ext cx="1165225" cy="488950"/>
          </a:xfrm>
          <a:prstGeom prst="rect">
            <a:avLst/>
          </a:prstGeom>
          <a:solidFill>
            <a:srgbClr val="005286">
              <a:alpha val="27843"/>
            </a:srgbClr>
          </a:solidFill>
          <a:ln w="9525">
            <a:solidFill>
              <a:schemeClr val="bg1"/>
            </a:solidFill>
            <a:beve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cxnSp>
        <p:nvCxnSpPr>
          <p:cNvPr id="59405" name="PA-肘形连接符 23"/>
          <p:cNvCxnSpPr>
            <a:cxnSpLocks noChangeShapeType="1"/>
          </p:cNvCxnSpPr>
          <p:nvPr>
            <p:custDataLst>
              <p:tags r:id="rId9"/>
            </p:custDataLst>
          </p:nvPr>
        </p:nvCxnSpPr>
        <p:spPr bwMode="auto">
          <a:xfrm rot="10800000">
            <a:off x="3216275" y="2963069"/>
            <a:ext cx="4548188" cy="474662"/>
          </a:xfrm>
          <a:prstGeom prst="bentConnector3">
            <a:avLst>
              <a:gd name="adj1" fmla="val 25083"/>
            </a:avLst>
          </a:prstGeom>
          <a:noFill/>
          <a:ln w="25400">
            <a:solidFill>
              <a:srgbClr val="47A3FF"/>
            </a:solidFill>
            <a:bevel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PA-组合 30"/>
          <p:cNvGrpSpPr/>
          <p:nvPr>
            <p:custDataLst>
              <p:tags r:id="rId10"/>
            </p:custDataLst>
          </p:nvPr>
        </p:nvGrpSpPr>
        <p:grpSpPr bwMode="auto">
          <a:xfrm>
            <a:off x="4000500" y="4937920"/>
            <a:ext cx="4610100" cy="1385887"/>
            <a:chOff x="1824036" y="555337"/>
            <a:chExt cx="4469902" cy="1386282"/>
          </a:xfrm>
        </p:grpSpPr>
        <p:sp>
          <p:nvSpPr>
            <p:cNvPr id="104463" name="PA-矩形 27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824036" y="555337"/>
              <a:ext cx="1009718" cy="667327"/>
            </a:xfrm>
            <a:prstGeom prst="rect">
              <a:avLst/>
            </a:prstGeom>
            <a:solidFill>
              <a:srgbClr val="FFFF00">
                <a:alpha val="2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04464" name="PA-矩形 28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981148" y="1182798"/>
              <a:ext cx="3200347" cy="758821"/>
            </a:xfrm>
            <a:prstGeom prst="rect">
              <a:avLst/>
            </a:prstGeom>
            <a:solidFill>
              <a:srgbClr val="92D050">
                <a:alpha val="2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04465" name="PA-矩形 29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074740" y="556490"/>
              <a:ext cx="1219198" cy="624506"/>
            </a:xfrm>
            <a:prstGeom prst="rect">
              <a:avLst/>
            </a:prstGeom>
            <a:solidFill>
              <a:srgbClr val="FFFF00">
                <a:alpha val="2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8" name="PA-矩形 8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9" name="PA-矩形 9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0" name="PA-文本框 5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26939" y="1382052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移位寄存器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PA-圆角矩形 1"/>
          <p:cNvSpPr/>
          <p:nvPr>
            <p:custDataLst>
              <p:tags r:id="rId17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PA-文本框 5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寄存器和移位寄存器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PA-文本框 4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914400" y="1952128"/>
            <a:ext cx="502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位双向移位寄存器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74LS194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9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3000"/>
                                        <p:tgtEl>
                                          <p:spTgt spid="59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9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3000"/>
                                        <p:tgtEl>
                                          <p:spTgt spid="59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3" dur="500"/>
                                        <p:tgtEl>
                                          <p:spTgt spid="59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3" grpId="0"/>
      <p:bldP spid="59399" grpId="0" animBg="1" autoUpdateAnimBg="0"/>
      <p:bldP spid="59402" grpId="0" animBg="1" autoUpdateAnimBg="0"/>
      <p:bldP spid="59404" grpId="0" animBg="1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-文本框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66709" y="1911711"/>
            <a:ext cx="59949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2400" b="1" dirty="0">
                <a:latin typeface="Times New Roman" panose="02020603050405020304" pitchFamily="18" charset="0"/>
              </a:rPr>
              <a:t>移存型计数器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环形计数器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M=N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PA-文本框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26939" y="1382052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移位寄存器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PA-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64239" y="2425700"/>
            <a:ext cx="4086225" cy="2789238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6" name="PA-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6" y="2590800"/>
            <a:ext cx="2828925" cy="26289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PA-直接连接符 31"/>
          <p:cNvCxnSpPr>
            <a:cxnSpLocks noChangeShapeType="1"/>
          </p:cNvCxnSpPr>
          <p:nvPr>
            <p:custDataLst>
              <p:tags r:id="rId7"/>
            </p:custDataLst>
          </p:nvPr>
        </p:nvCxnSpPr>
        <p:spPr bwMode="auto">
          <a:xfrm>
            <a:off x="4518025" y="3097213"/>
            <a:ext cx="381000" cy="0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PA-直接连接符 37"/>
          <p:cNvCxnSpPr>
            <a:cxnSpLocks noChangeShapeType="1"/>
          </p:cNvCxnSpPr>
          <p:nvPr>
            <p:custDataLst>
              <p:tags r:id="rId8"/>
            </p:custDataLst>
          </p:nvPr>
        </p:nvCxnSpPr>
        <p:spPr bwMode="auto">
          <a:xfrm flipV="1">
            <a:off x="4879975" y="2632076"/>
            <a:ext cx="0" cy="479425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PA-直接连接符 39"/>
          <p:cNvCxnSpPr>
            <a:cxnSpLocks noChangeShapeType="1"/>
          </p:cNvCxnSpPr>
          <p:nvPr>
            <p:custDataLst>
              <p:tags r:id="rId9"/>
            </p:custDataLst>
          </p:nvPr>
        </p:nvCxnSpPr>
        <p:spPr bwMode="auto">
          <a:xfrm flipH="1">
            <a:off x="2892425" y="2651125"/>
            <a:ext cx="1981200" cy="0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PA-直接连接符 60"/>
          <p:cNvCxnSpPr>
            <a:cxnSpLocks noChangeShapeType="1"/>
          </p:cNvCxnSpPr>
          <p:nvPr>
            <p:custDataLst>
              <p:tags r:id="rId10"/>
            </p:custDataLst>
          </p:nvPr>
        </p:nvCxnSpPr>
        <p:spPr bwMode="auto">
          <a:xfrm flipH="1">
            <a:off x="2892425" y="2633664"/>
            <a:ext cx="6350" cy="2181225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PA-直接连接符 62"/>
          <p:cNvCxnSpPr>
            <a:cxnSpLocks noChangeShapeType="1"/>
          </p:cNvCxnSpPr>
          <p:nvPr>
            <p:custDataLst>
              <p:tags r:id="rId11"/>
            </p:custDataLst>
          </p:nvPr>
        </p:nvCxnSpPr>
        <p:spPr bwMode="auto">
          <a:xfrm>
            <a:off x="2878139" y="4814888"/>
            <a:ext cx="625475" cy="0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713" name="PA-直接连接符 115712"/>
          <p:cNvCxnSpPr>
            <a:cxnSpLocks noChangeShapeType="1"/>
          </p:cNvCxnSpPr>
          <p:nvPr>
            <p:custDataLst>
              <p:tags r:id="rId12"/>
            </p:custDataLst>
          </p:nvPr>
        </p:nvCxnSpPr>
        <p:spPr bwMode="auto">
          <a:xfrm flipV="1">
            <a:off x="3498851" y="4500564"/>
            <a:ext cx="4763" cy="333375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PA-Line 146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8256588" y="3411539"/>
            <a:ext cx="322262" cy="223837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4" name="PA-Line 146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8818563" y="3411539"/>
            <a:ext cx="323850" cy="223837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5" name="PA-Line 146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9272588" y="3403600"/>
            <a:ext cx="323850" cy="223838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" name="PA-矩形 9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345238" y="3824811"/>
            <a:ext cx="3654425" cy="1241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cxnSp>
        <p:nvCxnSpPr>
          <p:cNvPr id="115722" name="PA-肘形连接符 115721"/>
          <p:cNvCxnSpPr>
            <a:cxnSpLocks noChangeShapeType="1"/>
          </p:cNvCxnSpPr>
          <p:nvPr>
            <p:custDataLst>
              <p:tags r:id="rId17"/>
            </p:custDataLst>
          </p:nvPr>
        </p:nvCxnSpPr>
        <p:spPr bwMode="auto">
          <a:xfrm rot="10800000" flipV="1">
            <a:off x="8154988" y="3168650"/>
            <a:ext cx="1516062" cy="501650"/>
          </a:xfrm>
          <a:prstGeom prst="bentConnector3">
            <a:avLst>
              <a:gd name="adj1" fmla="val 114412"/>
            </a:avLst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736" name="PA-直接连接符 115735"/>
          <p:cNvCxnSpPr>
            <a:cxnSpLocks noChangeShapeType="1"/>
          </p:cNvCxnSpPr>
          <p:nvPr>
            <p:custDataLst>
              <p:tags r:id="rId18"/>
            </p:custDataLst>
          </p:nvPr>
        </p:nvCxnSpPr>
        <p:spPr bwMode="auto">
          <a:xfrm flipV="1">
            <a:off x="9671050" y="3155950"/>
            <a:ext cx="0" cy="107950"/>
          </a:xfrm>
          <a:prstGeom prst="lin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402" name="PA-矩形 9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327775" y="3407823"/>
            <a:ext cx="3654425" cy="1633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06517" name="PA-文本框 4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419976" y="2178051"/>
            <a:ext cx="1470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状态转移表</a:t>
            </a:r>
            <a:endParaRPr lang="zh-CN" alt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PA-矩形 8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3" name="PA-矩形 9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5" name="PA-圆角矩形 1"/>
          <p:cNvSpPr/>
          <p:nvPr>
            <p:custDataLst>
              <p:tags r:id="rId23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PA-文本框 5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寄存器和移位寄存器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190876" y="4758458"/>
            <a:ext cx="535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 err="1">
                <a:solidFill>
                  <a:srgbClr val="0000FF"/>
                </a:solidFill>
              </a:rPr>
              <a:t>Vcc</a:t>
            </a:r>
            <a:endParaRPr lang="zh-CN" altLang="en-US" sz="1400" b="1" i="1" dirty="0">
              <a:solidFill>
                <a:srgbClr val="0000FF"/>
              </a:solidFill>
            </a:endParaRPr>
          </a:p>
        </p:txBody>
      </p:sp>
      <p:cxnSp>
        <p:nvCxnSpPr>
          <p:cNvPr id="8" name="PA-直接连接符 115712"/>
          <p:cNvCxnSpPr>
            <a:cxnSpLocks noChangeShapeType="1"/>
          </p:cNvCxnSpPr>
          <p:nvPr>
            <p:custDataLst>
              <p:tags r:id="rId25"/>
            </p:custDataLst>
          </p:nvPr>
        </p:nvCxnSpPr>
        <p:spPr bwMode="auto">
          <a:xfrm flipV="1">
            <a:off x="3410836" y="5011464"/>
            <a:ext cx="0" cy="119220"/>
          </a:xfrm>
          <a:prstGeom prst="line">
            <a:avLst/>
          </a:prstGeom>
          <a:noFill/>
          <a:ln w="19050" algn="ctr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PA-直接连接符 115712"/>
          <p:cNvCxnSpPr>
            <a:cxnSpLocks noChangeShapeType="1"/>
          </p:cNvCxnSpPr>
          <p:nvPr>
            <p:custDataLst>
              <p:tags r:id="rId26"/>
            </p:custDataLst>
          </p:nvPr>
        </p:nvCxnSpPr>
        <p:spPr bwMode="auto">
          <a:xfrm flipH="1">
            <a:off x="3326790" y="5003042"/>
            <a:ext cx="180000" cy="0"/>
          </a:xfrm>
          <a:prstGeom prst="line">
            <a:avLst/>
          </a:prstGeom>
          <a:noFill/>
          <a:ln w="19050" algn="ctr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PA-直接连接符 115712"/>
          <p:cNvCxnSpPr>
            <a:cxnSpLocks noChangeShapeType="1"/>
          </p:cNvCxnSpPr>
          <p:nvPr>
            <p:custDataLst>
              <p:tags r:id="rId27"/>
            </p:custDataLst>
          </p:nvPr>
        </p:nvCxnSpPr>
        <p:spPr bwMode="auto">
          <a:xfrm flipH="1">
            <a:off x="3410836" y="5130684"/>
            <a:ext cx="296983" cy="0"/>
          </a:xfrm>
          <a:prstGeom prst="line">
            <a:avLst/>
          </a:prstGeom>
          <a:noFill/>
          <a:ln w="19050" algn="ctr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PA-直接连接符 115712"/>
          <p:cNvCxnSpPr>
            <a:cxnSpLocks noChangeShapeType="1"/>
          </p:cNvCxnSpPr>
          <p:nvPr>
            <p:custDataLst>
              <p:tags r:id="rId28"/>
            </p:custDataLst>
          </p:nvPr>
        </p:nvCxnSpPr>
        <p:spPr bwMode="auto">
          <a:xfrm flipV="1">
            <a:off x="3705523" y="4500564"/>
            <a:ext cx="2296" cy="636466"/>
          </a:xfrm>
          <a:prstGeom prst="line">
            <a:avLst/>
          </a:prstGeom>
          <a:noFill/>
          <a:ln w="19050" algn="ctr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4" name="组合 43"/>
          <p:cNvGrpSpPr/>
          <p:nvPr/>
        </p:nvGrpSpPr>
        <p:grpSpPr>
          <a:xfrm>
            <a:off x="3819075" y="4493569"/>
            <a:ext cx="506016" cy="636419"/>
            <a:chOff x="3819075" y="4493569"/>
            <a:chExt cx="506016" cy="636419"/>
          </a:xfrm>
        </p:grpSpPr>
        <p:sp>
          <p:nvSpPr>
            <p:cNvPr id="19" name="等腰三角形 18"/>
            <p:cNvSpPr/>
            <p:nvPr/>
          </p:nvSpPr>
          <p:spPr>
            <a:xfrm rot="10800000">
              <a:off x="3819075" y="5030341"/>
              <a:ext cx="159808" cy="99647"/>
            </a:xfrm>
            <a:prstGeom prst="triangl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PA-直接连接符 115712"/>
            <p:cNvCxnSpPr>
              <a:cxnSpLocks noChangeShapeType="1"/>
            </p:cNvCxnSpPr>
            <p:nvPr>
              <p:custDataLst>
                <p:tags r:id="rId29"/>
              </p:custDataLst>
            </p:nvPr>
          </p:nvCxnSpPr>
          <p:spPr bwMode="auto">
            <a:xfrm flipV="1">
              <a:off x="3903163" y="4500564"/>
              <a:ext cx="0" cy="529777"/>
            </a:xfrm>
            <a:prstGeom prst="line">
              <a:avLst/>
            </a:prstGeom>
            <a:noFill/>
            <a:ln w="19050" algn="ctr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PA-直接连接符 115712"/>
            <p:cNvCxnSpPr>
              <a:cxnSpLocks noChangeShapeType="1"/>
            </p:cNvCxnSpPr>
            <p:nvPr>
              <p:custDataLst>
                <p:tags r:id="rId30"/>
              </p:custDataLst>
            </p:nvPr>
          </p:nvCxnSpPr>
          <p:spPr bwMode="auto">
            <a:xfrm flipH="1">
              <a:off x="3903163" y="4870872"/>
              <a:ext cx="421928" cy="0"/>
            </a:xfrm>
            <a:prstGeom prst="line">
              <a:avLst/>
            </a:prstGeom>
            <a:noFill/>
            <a:ln w="19050" algn="ctr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PA-直接连接符 115712"/>
            <p:cNvCxnSpPr>
              <a:cxnSpLocks noChangeShapeType="1"/>
            </p:cNvCxnSpPr>
            <p:nvPr>
              <p:custDataLst>
                <p:tags r:id="rId31"/>
              </p:custDataLst>
            </p:nvPr>
          </p:nvCxnSpPr>
          <p:spPr bwMode="auto">
            <a:xfrm flipV="1">
              <a:off x="4116244" y="4493569"/>
              <a:ext cx="0" cy="377303"/>
            </a:xfrm>
            <a:prstGeom prst="line">
              <a:avLst/>
            </a:prstGeom>
            <a:noFill/>
            <a:ln w="19050" algn="ctr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PA-直接连接符 115712"/>
            <p:cNvCxnSpPr>
              <a:cxnSpLocks noChangeShapeType="1"/>
            </p:cNvCxnSpPr>
            <p:nvPr>
              <p:custDataLst>
                <p:tags r:id="rId32"/>
              </p:custDataLst>
            </p:nvPr>
          </p:nvCxnSpPr>
          <p:spPr bwMode="auto">
            <a:xfrm flipV="1">
              <a:off x="4325091" y="4493569"/>
              <a:ext cx="0" cy="377303"/>
            </a:xfrm>
            <a:prstGeom prst="line">
              <a:avLst/>
            </a:prstGeom>
            <a:noFill/>
            <a:ln w="19050" algn="ctr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" name="椭圆 38"/>
            <p:cNvSpPr/>
            <p:nvPr/>
          </p:nvSpPr>
          <p:spPr>
            <a:xfrm>
              <a:off x="3881253" y="4853774"/>
              <a:ext cx="45719" cy="45719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4094324" y="4850105"/>
              <a:ext cx="45719" cy="45719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5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6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9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5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1000"/>
                                        <p:tgtEl>
                                          <p:spTgt spid="115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86" grpId="0" animBg="1" autoUpdateAnimBg="0"/>
      <p:bldP spid="86" grpId="1" animBg="1"/>
      <p:bldP spid="59402" grpId="0" animBg="1" autoUpdateAnimBg="0"/>
      <p:bldP spid="59402" grpId="1" animBg="1"/>
      <p:bldP spid="106517" grpId="0"/>
      <p:bldP spid="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-图片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40"/>
          <a:stretch>
            <a:fillRect/>
          </a:stretch>
        </p:blipFill>
        <p:spPr bwMode="auto">
          <a:xfrm>
            <a:off x="80698" y="2706547"/>
            <a:ext cx="3376136" cy="3462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1" name="PA-文本框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982404" y="2433220"/>
            <a:ext cx="1470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状态转移图</a:t>
            </a:r>
            <a:endParaRPr lang="zh-CN" alt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PA-矩形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0" name="PA-矩形 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1" name="PA-文本框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26939" y="1382052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移位寄存器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PA-圆角矩形 1"/>
          <p:cNvSpPr/>
          <p:nvPr>
            <p:custDataLst>
              <p:tags r:id="rId7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PA-文本框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寄存器和移位寄存器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PA-文本框 3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66709" y="1911711"/>
            <a:ext cx="59949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2400" b="1" dirty="0">
                <a:latin typeface="Times New Roman" panose="02020603050405020304" pitchFamily="18" charset="0"/>
              </a:rPr>
              <a:t>移存型计数器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环形计数器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M=N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301408" y="2706545"/>
            <a:ext cx="8448674" cy="3462337"/>
            <a:chOff x="4196962" y="2852738"/>
            <a:chExt cx="5852072" cy="2295526"/>
          </a:xfrm>
        </p:grpSpPr>
        <p:pic>
          <p:nvPicPr>
            <p:cNvPr id="14" name="PA-图片 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38"/>
            <a:stretch>
              <a:fillRect/>
            </a:stretch>
          </p:blipFill>
          <p:spPr bwMode="auto">
            <a:xfrm>
              <a:off x="4196962" y="2852738"/>
              <a:ext cx="5671327" cy="2295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9191625" y="2852739"/>
              <a:ext cx="857250" cy="22955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6268" y="3043387"/>
              <a:ext cx="862766" cy="2042963"/>
            </a:xfrm>
            <a:prstGeom prst="rect">
              <a:avLst/>
            </a:prstGeom>
          </p:spPr>
        </p:pic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5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8" name="PA-文本框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467601" y="1962151"/>
            <a:ext cx="1470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状态转移表</a:t>
            </a:r>
            <a:endParaRPr lang="zh-CN" alt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0599" name="PA-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2728914"/>
            <a:ext cx="286702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00" name="PA-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2201"/>
            <a:ext cx="382905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PA-矩形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0" name="PA-矩形 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1" name="PA-文本框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26939" y="1382052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移位寄存器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PA-圆角矩形 1"/>
          <p:cNvSpPr/>
          <p:nvPr>
            <p:custDataLst>
              <p:tags r:id="rId9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PA-文本框 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寄存器和移位寄存器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PA-文本框 3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66709" y="1911711"/>
            <a:ext cx="6324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）移存型计数器：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扭环形计数器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M=2N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PA-Line 146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9220201" y="3169443"/>
            <a:ext cx="323850" cy="223838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16" name="PA-直接连接符 31"/>
          <p:cNvCxnSpPr>
            <a:cxnSpLocks noChangeShapeType="1"/>
          </p:cNvCxnSpPr>
          <p:nvPr>
            <p:custDataLst>
              <p:tags r:id="rId13"/>
            </p:custDataLst>
          </p:nvPr>
        </p:nvCxnSpPr>
        <p:spPr bwMode="auto">
          <a:xfrm>
            <a:off x="4337050" y="3421063"/>
            <a:ext cx="352425" cy="0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PA-直接连接符 37"/>
          <p:cNvCxnSpPr>
            <a:cxnSpLocks noChangeShapeType="1"/>
          </p:cNvCxnSpPr>
          <p:nvPr>
            <p:custDataLst>
              <p:tags r:id="rId14"/>
            </p:custDataLst>
          </p:nvPr>
        </p:nvCxnSpPr>
        <p:spPr bwMode="auto">
          <a:xfrm flipV="1">
            <a:off x="4689475" y="2994025"/>
            <a:ext cx="3175" cy="427038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PA-直接连接符 39"/>
          <p:cNvCxnSpPr>
            <a:cxnSpLocks noChangeShapeType="1"/>
          </p:cNvCxnSpPr>
          <p:nvPr>
            <p:custDataLst>
              <p:tags r:id="rId15"/>
            </p:custDataLst>
          </p:nvPr>
        </p:nvCxnSpPr>
        <p:spPr bwMode="auto">
          <a:xfrm flipH="1" flipV="1">
            <a:off x="3577618" y="2992135"/>
            <a:ext cx="1115033" cy="1890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PA-直接连接符 60"/>
          <p:cNvCxnSpPr>
            <a:cxnSpLocks noChangeShapeType="1"/>
          </p:cNvCxnSpPr>
          <p:nvPr>
            <p:custDataLst>
              <p:tags r:id="rId16"/>
            </p:custDataLst>
          </p:nvPr>
        </p:nvCxnSpPr>
        <p:spPr bwMode="auto">
          <a:xfrm>
            <a:off x="2847975" y="2994025"/>
            <a:ext cx="0" cy="2039938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PA-直接连接符 62"/>
          <p:cNvCxnSpPr>
            <a:cxnSpLocks noChangeShapeType="1"/>
          </p:cNvCxnSpPr>
          <p:nvPr>
            <p:custDataLst>
              <p:tags r:id="rId17"/>
            </p:custDataLst>
          </p:nvPr>
        </p:nvCxnSpPr>
        <p:spPr bwMode="auto">
          <a:xfrm>
            <a:off x="2859089" y="5033963"/>
            <a:ext cx="534987" cy="0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PA-直接连接符 115712"/>
          <p:cNvCxnSpPr>
            <a:cxnSpLocks noChangeShapeType="1"/>
          </p:cNvCxnSpPr>
          <p:nvPr>
            <p:custDataLst>
              <p:tags r:id="rId18"/>
            </p:custDataLst>
          </p:nvPr>
        </p:nvCxnSpPr>
        <p:spPr bwMode="auto">
          <a:xfrm flipV="1">
            <a:off x="3394076" y="4762500"/>
            <a:ext cx="0" cy="271464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" name="组合 30"/>
          <p:cNvGrpSpPr/>
          <p:nvPr/>
        </p:nvGrpSpPr>
        <p:grpSpPr>
          <a:xfrm rot="5400000">
            <a:off x="3272618" y="2822867"/>
            <a:ext cx="271464" cy="338535"/>
            <a:chOff x="7618412" y="4437063"/>
            <a:chExt cx="431800" cy="546895"/>
          </a:xfrm>
        </p:grpSpPr>
        <p:sp>
          <p:nvSpPr>
            <p:cNvPr id="32" name="PA-AutoShape 50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7618412" y="4437063"/>
              <a:ext cx="431800" cy="431800"/>
            </a:xfrm>
            <a:prstGeom prst="flowChartMerge">
              <a:avLst/>
            </a:prstGeom>
            <a:solidFill>
              <a:srgbClr val="FFFFFF"/>
            </a:solidFill>
            <a:ln w="25400">
              <a:solidFill>
                <a:srgbClr val="FF0000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33" name="PA-椭圆 26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 rot="5400000">
              <a:off x="7789464" y="4881961"/>
              <a:ext cx="96043" cy="107951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34" name="PA-直接连接符 39"/>
          <p:cNvCxnSpPr>
            <a:cxnSpLocks noChangeShapeType="1"/>
            <a:stCxn id="33" idx="6"/>
          </p:cNvCxnSpPr>
          <p:nvPr>
            <p:custDataLst>
              <p:tags r:id="rId21"/>
            </p:custDataLst>
          </p:nvPr>
        </p:nvCxnSpPr>
        <p:spPr bwMode="auto">
          <a:xfrm flipH="1" flipV="1">
            <a:off x="2844802" y="2994025"/>
            <a:ext cx="394281" cy="104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矩形 34"/>
          <p:cNvSpPr/>
          <p:nvPr/>
        </p:nvSpPr>
        <p:spPr>
          <a:xfrm>
            <a:off x="6937252" y="2894502"/>
            <a:ext cx="2797298" cy="353523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PA-Line 146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8705851" y="3163887"/>
            <a:ext cx="323850" cy="223838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PA-Line 146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8267702" y="3169443"/>
            <a:ext cx="323850" cy="223838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42" name="PA-肘形连接符 115721"/>
          <p:cNvCxnSpPr>
            <a:cxnSpLocks noChangeShapeType="1"/>
          </p:cNvCxnSpPr>
          <p:nvPr>
            <p:custDataLst>
              <p:tags r:id="rId24"/>
            </p:custDataLst>
          </p:nvPr>
        </p:nvCxnSpPr>
        <p:spPr bwMode="auto">
          <a:xfrm rot="10800000" flipV="1">
            <a:off x="8077456" y="2951956"/>
            <a:ext cx="1516062" cy="501650"/>
          </a:xfrm>
          <a:prstGeom prst="bentConnector3">
            <a:avLst>
              <a:gd name="adj1" fmla="val 114412"/>
            </a:avLst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PA-直接连接符 115735"/>
          <p:cNvCxnSpPr>
            <a:cxnSpLocks noChangeShapeType="1"/>
          </p:cNvCxnSpPr>
          <p:nvPr>
            <p:custDataLst>
              <p:tags r:id="rId25"/>
            </p:custDataLst>
          </p:nvPr>
        </p:nvCxnSpPr>
        <p:spPr bwMode="auto">
          <a:xfrm flipV="1">
            <a:off x="9585325" y="2940601"/>
            <a:ext cx="0" cy="107950"/>
          </a:xfrm>
          <a:prstGeom prst="lin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PA-文本框 3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9925050" y="2797171"/>
            <a:ext cx="8762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取反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8" grpId="0"/>
      <p:bldP spid="35" grpId="0" animBg="1"/>
      <p:bldP spid="4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7" name="PA-文本框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9537" y="2310639"/>
            <a:ext cx="1470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状态转移图</a:t>
            </a:r>
            <a:endParaRPr lang="zh-CN" alt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PA-矩形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0" name="PA-矩形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1" name="PA-文本框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26939" y="1382052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移位寄存器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PA-圆角矩形 1"/>
          <p:cNvSpPr/>
          <p:nvPr>
            <p:custDataLst>
              <p:tags r:id="rId5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PA-文本框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寄存器和移位寄存器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PA-文本框 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66709" y="1911711"/>
            <a:ext cx="62579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）移存型计数器：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扭环形计数器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M=2N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4549" y="2677351"/>
            <a:ext cx="7315201" cy="385360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895975" y="2772304"/>
            <a:ext cx="4133851" cy="3555464"/>
            <a:chOff x="5895975" y="2772304"/>
            <a:chExt cx="4133851" cy="3555464"/>
          </a:xfrm>
        </p:grpSpPr>
        <p:sp>
          <p:nvSpPr>
            <p:cNvPr id="4" name="矩形 3"/>
            <p:cNvSpPr/>
            <p:nvPr/>
          </p:nvSpPr>
          <p:spPr>
            <a:xfrm>
              <a:off x="5895975" y="3449431"/>
              <a:ext cx="2333624" cy="26751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6953249" y="3652624"/>
              <a:ext cx="2333624" cy="26751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6443788" y="2772304"/>
              <a:ext cx="3586038" cy="1704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5116512" y="6120771"/>
            <a:ext cx="1543050" cy="5117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A-文本框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764463" y="863828"/>
            <a:ext cx="27606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Times New Roman" panose="02020603050405020304" pitchFamily="18" charset="0"/>
              </a:rPr>
              <a:t>如何解决自启动，从</a:t>
            </a:r>
            <a:r>
              <a:rPr kumimoji="1" lang="en-US" altLang="zh-CN" sz="2400" b="1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Times New Roman" panose="02020603050405020304" pitchFamily="18" charset="0"/>
              </a:rPr>
              <a:t>DR</a:t>
            </a:r>
            <a:r>
              <a:rPr kumimoji="1" lang="zh-CN" altLang="en-US" sz="2400" b="1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Times New Roman" panose="02020603050405020304" pitchFamily="18" charset="0"/>
              </a:rPr>
              <a:t>的卡诺图着手，试凑法！</a:t>
            </a:r>
            <a:endParaRPr kumimoji="1" lang="zh-CN" altLang="en-US" sz="2400" b="1" dirty="0">
              <a:ln>
                <a:solidFill>
                  <a:srgbClr val="005286"/>
                </a:solidFill>
              </a:ln>
              <a:solidFill>
                <a:srgbClr val="005286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PA-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362201"/>
            <a:ext cx="3581400" cy="341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A-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464" y="2727685"/>
            <a:ext cx="6114994" cy="288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A-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49" y="5864211"/>
            <a:ext cx="2724151" cy="51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A-矩形 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1" name="PA-矩形 9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" name="PA-文本框 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26939" y="1382052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移位寄存器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PA-圆角矩形 1"/>
          <p:cNvSpPr/>
          <p:nvPr>
            <p:custDataLst>
              <p:tags r:id="rId11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PA-文本框 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寄存器和移位寄存器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PA-文本框 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66709" y="1911711"/>
            <a:ext cx="59949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）移存型计数器：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扭环形计数器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M=N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73" name="Group 34"/>
          <p:cNvGrpSpPr/>
          <p:nvPr/>
        </p:nvGrpSpPr>
        <p:grpSpPr bwMode="auto">
          <a:xfrm>
            <a:off x="2043956" y="4248151"/>
            <a:ext cx="4875414" cy="646113"/>
            <a:chOff x="1182" y="2393"/>
            <a:chExt cx="2959" cy="407"/>
          </a:xfrm>
        </p:grpSpPr>
        <p:sp>
          <p:nvSpPr>
            <p:cNvPr id="558" name="PA-文本框 35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182" y="2550"/>
              <a:ext cx="377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1" lang="en-US" altLang="zh-CN" sz="2000" b="1" i="1" kern="0">
                  <a:solidFill>
                    <a:sysClr val="windowText" lastClr="000000"/>
                  </a:solidFill>
                </a:rPr>
                <a:t>CP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9" name="PA-Line 36"/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3958" y="2606"/>
              <a:ext cx="18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0" name="PA-Line 37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>
              <a:off x="1454" y="2775"/>
              <a:ext cx="18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1" name="PA-Line 38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1630" y="2601"/>
              <a:ext cx="0" cy="1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2" name="PA-Line 39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973" y="2610"/>
              <a:ext cx="18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3" name="PA-Line 40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1794" y="2601"/>
              <a:ext cx="0" cy="1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4" name="PA-Line 41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1973" y="2601"/>
              <a:ext cx="0" cy="1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5" name="PA-Line 42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1788" y="2770"/>
              <a:ext cx="19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6" name="PA-Line 43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>
              <a:off x="1614" y="2610"/>
              <a:ext cx="18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7" name="PA-Line 44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2134" y="2770"/>
              <a:ext cx="18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8" name="PA-Line 45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2142" y="2601"/>
              <a:ext cx="0" cy="1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9" name="PA-Line 46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2300" y="2611"/>
              <a:ext cx="18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0" name="PA-Line 47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2474" y="2768"/>
              <a:ext cx="18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1" name="PA-Line 48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>
              <a:off x="2633" y="2611"/>
              <a:ext cx="18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2" name="PA-Line 49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2802" y="2773"/>
              <a:ext cx="18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3" name="PA-Line 50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>
              <a:off x="2976" y="2604"/>
              <a:ext cx="17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4" name="PA-Line 51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>
              <a:off x="3134" y="2773"/>
              <a:ext cx="18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5" name="PA-Line 52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>
              <a:off x="3296" y="2604"/>
              <a:ext cx="17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6" name="PA-Line 53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>
              <a:off x="3466" y="2773"/>
              <a:ext cx="18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7" name="PA-Line 54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>
              <a:off x="3635" y="2611"/>
              <a:ext cx="18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8" name="PA-Line 55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>
              <a:off x="3800" y="2767"/>
              <a:ext cx="18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9" name="PA-Line 56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 flipH="1">
              <a:off x="2476" y="2599"/>
              <a:ext cx="0" cy="1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0" name="PA-Line 57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 flipH="1">
              <a:off x="2316" y="2598"/>
              <a:ext cx="0" cy="1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1" name="PA-Line 58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 flipH="1">
              <a:off x="2642" y="2598"/>
              <a:ext cx="0" cy="1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2" name="PA-Line 59"/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 flipH="1">
              <a:off x="2978" y="2599"/>
              <a:ext cx="0" cy="1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3" name="PA-Line 60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 flipH="1">
              <a:off x="2817" y="2599"/>
              <a:ext cx="0" cy="1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4" name="PA-Line 61"/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 flipH="1">
              <a:off x="3140" y="2599"/>
              <a:ext cx="0" cy="1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5" name="PA-Line 62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 flipH="1">
              <a:off x="3306" y="2607"/>
              <a:ext cx="0" cy="1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6" name="PA-Line 63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 flipH="1">
              <a:off x="3477" y="2599"/>
              <a:ext cx="0" cy="1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7" name="PA-Line 64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 flipH="1">
              <a:off x="3640" y="2603"/>
              <a:ext cx="0" cy="1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8" name="PA-Line 65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 flipH="1">
              <a:off x="3808" y="2598"/>
              <a:ext cx="0" cy="17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9" name="PA-Line 66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 flipH="1">
              <a:off x="3979" y="2598"/>
              <a:ext cx="0" cy="1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6879" name="PA-文本框 67"/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610" y="2407"/>
              <a:ext cx="18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880" name="PA-矩形 68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973" y="2406"/>
              <a:ext cx="19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881" name="PA-矩形 69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318" y="2398"/>
              <a:ext cx="18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882" name="PA-矩形 70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618" y="2398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883" name="PA-矩形 71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964" y="2397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884" name="PA-矩形 72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3292" y="2409"/>
              <a:ext cx="18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885" name="PA-矩形 73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3622" y="2403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7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886" name="PA-矩形 74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3942" y="2393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8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103272" y="2395538"/>
            <a:ext cx="4214704" cy="2017713"/>
            <a:chOff x="2103272" y="2395538"/>
            <a:chExt cx="4214704" cy="2017713"/>
          </a:xfrm>
        </p:grpSpPr>
        <p:graphicFrame>
          <p:nvGraphicFramePr>
            <p:cNvPr id="116748" name="PA-Object 5"/>
            <p:cNvGraphicFramePr>
              <a:graphicFrameLocks noChangeAspect="1"/>
            </p:cNvGraphicFramePr>
            <p:nvPr>
              <p:custDataLst>
                <p:tags r:id="rId41"/>
              </p:custDataLst>
            </p:nvPr>
          </p:nvGraphicFramePr>
          <p:xfrm>
            <a:off x="2467404" y="2454276"/>
            <a:ext cx="3586947" cy="1685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" name="BMP 图象" r:id="rId42" imgW="3895725" imgH="2962275" progId="Paint.Picture">
                    <p:embed/>
                  </p:oleObj>
                </mc:Choice>
                <mc:Fallback>
                  <p:oleObj name="BMP 图象" r:id="rId42" imgW="3895725" imgH="2962275" progId="Paint.Picture">
                    <p:embed/>
                    <p:pic>
                      <p:nvPicPr>
                        <p:cNvPr id="0" name="PA-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7404" y="2454276"/>
                          <a:ext cx="3586947" cy="1685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0" name="PA-矩形 10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3699850" y="3489326"/>
              <a:ext cx="451458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30000"/>
                </a:spcBef>
                <a:defRPr/>
              </a:pPr>
              <a:r>
                <a:rPr kumimoji="1" lang="en-US" altLang="zh-CN" sz="2000" b="1" kern="0" dirty="0">
                  <a:solidFill>
                    <a:srgbClr val="002060"/>
                  </a:solidFill>
                </a:rPr>
                <a:t>D</a:t>
              </a:r>
              <a:r>
                <a:rPr kumimoji="1" lang="en-US" altLang="zh-CN" sz="2000" b="1" kern="0" baseline="-25000" dirty="0">
                  <a:solidFill>
                    <a:srgbClr val="002060"/>
                  </a:solidFill>
                </a:rPr>
                <a:t>0</a:t>
              </a:r>
              <a:endParaRPr kumimoji="1" lang="en-US" altLang="zh-CN" sz="2000" b="1" kern="0" baseline="-25000" dirty="0">
                <a:solidFill>
                  <a:srgbClr val="002060"/>
                </a:solidFill>
              </a:endParaRPr>
            </a:p>
          </p:txBody>
        </p:sp>
        <p:sp>
          <p:nvSpPr>
            <p:cNvPr id="461" name="PA-矩形 11"/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4820256" y="3489326"/>
              <a:ext cx="456401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30000"/>
                </a:spcBef>
                <a:defRPr/>
              </a:pPr>
              <a:r>
                <a:rPr kumimoji="1" lang="en-US" altLang="zh-CN" sz="2000" b="1" kern="0" dirty="0">
                  <a:solidFill>
                    <a:srgbClr val="002060"/>
                  </a:solidFill>
                </a:rPr>
                <a:t>D</a:t>
              </a:r>
              <a:r>
                <a:rPr kumimoji="1" lang="en-US" altLang="zh-CN" sz="2000" b="1" kern="0" baseline="-25000" dirty="0">
                  <a:solidFill>
                    <a:srgbClr val="002060"/>
                  </a:solidFill>
                </a:rPr>
                <a:t>3</a:t>
              </a:r>
              <a:endParaRPr kumimoji="1" lang="en-US" altLang="zh-CN" sz="2000" b="1" kern="0" baseline="-25000" dirty="0">
                <a:solidFill>
                  <a:srgbClr val="002060"/>
                </a:solidFill>
              </a:endParaRPr>
            </a:p>
          </p:txBody>
        </p:sp>
        <p:sp>
          <p:nvSpPr>
            <p:cNvPr id="462" name="PA-矩形 12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4424819" y="3489326"/>
              <a:ext cx="456401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30000"/>
                </a:spcBef>
                <a:defRPr/>
              </a:pPr>
              <a:r>
                <a:rPr kumimoji="1" lang="en-US" altLang="zh-CN" sz="2000" b="1" kern="0" dirty="0">
                  <a:solidFill>
                    <a:srgbClr val="002060"/>
                  </a:solidFill>
                </a:rPr>
                <a:t>D</a:t>
              </a:r>
              <a:r>
                <a:rPr kumimoji="1" lang="en-US" altLang="zh-CN" sz="2000" b="1" kern="0" baseline="-25000" dirty="0">
                  <a:solidFill>
                    <a:srgbClr val="002060"/>
                  </a:solidFill>
                </a:rPr>
                <a:t>2</a:t>
              </a:r>
              <a:endParaRPr kumimoji="1" lang="en-US" altLang="zh-CN" sz="2000" b="1" kern="0" baseline="-25000" dirty="0">
                <a:solidFill>
                  <a:srgbClr val="002060"/>
                </a:solidFill>
              </a:endParaRPr>
            </a:p>
          </p:txBody>
        </p:sp>
        <p:sp>
          <p:nvSpPr>
            <p:cNvPr id="463" name="PA-矩形 13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4068925" y="3489326"/>
              <a:ext cx="456401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30000"/>
                </a:spcBef>
                <a:defRPr/>
              </a:pPr>
              <a:r>
                <a:rPr kumimoji="1" lang="en-US" altLang="zh-CN" sz="2000" b="1" kern="0" dirty="0">
                  <a:solidFill>
                    <a:srgbClr val="002060"/>
                  </a:solidFill>
                </a:rPr>
                <a:t>D</a:t>
              </a:r>
              <a:r>
                <a:rPr kumimoji="1" lang="en-US" altLang="zh-CN" sz="2000" b="1" kern="0" baseline="-25000" dirty="0">
                  <a:solidFill>
                    <a:srgbClr val="002060"/>
                  </a:solidFill>
                </a:rPr>
                <a:t>1</a:t>
              </a:r>
              <a:endParaRPr kumimoji="1" lang="en-US" altLang="zh-CN" sz="2000" b="1" kern="0" baseline="-25000" dirty="0">
                <a:solidFill>
                  <a:srgbClr val="002060"/>
                </a:solidFill>
              </a:endParaRPr>
            </a:p>
          </p:txBody>
        </p:sp>
        <p:sp>
          <p:nvSpPr>
            <p:cNvPr id="464" name="PA-矩形 14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4741169" y="2622551"/>
              <a:ext cx="451458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30000"/>
                </a:spcBef>
                <a:defRPr/>
              </a:pPr>
              <a:r>
                <a:rPr kumimoji="1" lang="en-US" altLang="zh-CN" sz="2000" b="1" i="1" kern="0" dirty="0">
                  <a:ln>
                    <a:solidFill>
                      <a:srgbClr val="005286"/>
                    </a:solidFill>
                  </a:ln>
                  <a:solidFill>
                    <a:srgbClr val="005286"/>
                  </a:solidFill>
                </a:rPr>
                <a:t>Q</a:t>
              </a:r>
              <a:r>
                <a:rPr kumimoji="1" lang="en-US" altLang="zh-CN" sz="2000" b="1" kern="0" baseline="-25000" dirty="0">
                  <a:ln>
                    <a:solidFill>
                      <a:srgbClr val="005286"/>
                    </a:solidFill>
                  </a:ln>
                  <a:solidFill>
                    <a:srgbClr val="005286"/>
                  </a:solidFill>
                </a:rPr>
                <a:t>3</a:t>
              </a:r>
              <a:endParaRPr kumimoji="1" lang="en-US" altLang="zh-CN" sz="2000" b="1" kern="0" baseline="-2500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endParaRPr>
            </a:p>
          </p:txBody>
        </p:sp>
        <p:sp>
          <p:nvSpPr>
            <p:cNvPr id="465" name="PA-矩形 15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4293006" y="2622551"/>
              <a:ext cx="456401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30000"/>
                </a:spcBef>
                <a:defRPr/>
              </a:pPr>
              <a:r>
                <a:rPr kumimoji="1" lang="en-US" altLang="zh-CN" sz="2000" b="1" i="1" kern="0" dirty="0">
                  <a:ln>
                    <a:solidFill>
                      <a:srgbClr val="005286"/>
                    </a:solidFill>
                  </a:ln>
                  <a:solidFill>
                    <a:srgbClr val="005286"/>
                  </a:solidFill>
                </a:rPr>
                <a:t>Q</a:t>
              </a:r>
              <a:r>
                <a:rPr kumimoji="1" lang="en-US" altLang="zh-CN" sz="2000" b="1" kern="0" baseline="-25000" dirty="0">
                  <a:ln>
                    <a:solidFill>
                      <a:srgbClr val="005286"/>
                    </a:solidFill>
                  </a:ln>
                  <a:solidFill>
                    <a:srgbClr val="005286"/>
                  </a:solidFill>
                </a:rPr>
                <a:t>2</a:t>
              </a:r>
              <a:endParaRPr kumimoji="1" lang="en-US" altLang="zh-CN" sz="2000" b="1" kern="0" baseline="-2500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endParaRPr>
            </a:p>
          </p:txBody>
        </p:sp>
        <p:sp>
          <p:nvSpPr>
            <p:cNvPr id="466" name="PA-矩形 16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3792119" y="2622551"/>
              <a:ext cx="451458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30000"/>
                </a:spcBef>
                <a:defRPr/>
              </a:pPr>
              <a:r>
                <a:rPr kumimoji="1" lang="en-US" altLang="zh-CN" sz="2000" b="1" i="1" kern="0" dirty="0">
                  <a:ln>
                    <a:solidFill>
                      <a:srgbClr val="005286"/>
                    </a:solidFill>
                  </a:ln>
                  <a:solidFill>
                    <a:srgbClr val="002060"/>
                  </a:solidFill>
                </a:rPr>
                <a:t>Q</a:t>
              </a:r>
              <a:r>
                <a:rPr kumimoji="1" lang="en-US" altLang="zh-CN" sz="2000" b="1" kern="0" baseline="-25000" dirty="0">
                  <a:ln>
                    <a:solidFill>
                      <a:srgbClr val="005286"/>
                    </a:solidFill>
                  </a:ln>
                  <a:solidFill>
                    <a:srgbClr val="002060"/>
                  </a:solidFill>
                </a:rPr>
                <a:t>1</a:t>
              </a:r>
              <a:endParaRPr kumimoji="1" lang="en-US" altLang="zh-CN" sz="2000" b="1" kern="0" baseline="-25000" dirty="0">
                <a:ln>
                  <a:solidFill>
                    <a:srgbClr val="005286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467" name="PA-矩形 17"/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3317594" y="2622551"/>
              <a:ext cx="451458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30000"/>
                </a:spcBef>
                <a:defRPr/>
              </a:pPr>
              <a:r>
                <a:rPr kumimoji="1" lang="en-US" altLang="zh-CN" sz="2000" b="1" i="1" kern="0" dirty="0">
                  <a:ln>
                    <a:solidFill>
                      <a:srgbClr val="005286"/>
                    </a:solidFill>
                  </a:ln>
                  <a:solidFill>
                    <a:srgbClr val="002060"/>
                  </a:solidFill>
                </a:rPr>
                <a:t>Q</a:t>
              </a:r>
              <a:r>
                <a:rPr kumimoji="1" lang="en-US" altLang="zh-CN" sz="2000" b="1" kern="0" baseline="-25000" dirty="0">
                  <a:ln>
                    <a:solidFill>
                      <a:srgbClr val="005286"/>
                    </a:solidFill>
                  </a:ln>
                  <a:solidFill>
                    <a:srgbClr val="002060"/>
                  </a:solidFill>
                </a:rPr>
                <a:t>0</a:t>
              </a:r>
              <a:endParaRPr kumimoji="1" lang="en-US" altLang="zh-CN" sz="2000" b="1" kern="0" baseline="-25000" dirty="0">
                <a:ln>
                  <a:solidFill>
                    <a:srgbClr val="005286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468" name="PA-矩形 18"/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5136606" y="2740026"/>
              <a:ext cx="411914" cy="4000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30000"/>
                </a:spcBef>
                <a:defRPr/>
              </a:pPr>
              <a:r>
                <a:rPr kumimoji="1" lang="en-US" altLang="zh-CN" sz="2000" b="1" i="1" kern="0" dirty="0">
                  <a:solidFill>
                    <a:srgbClr val="002060"/>
                  </a:solidFill>
                </a:rPr>
                <a:t>S</a:t>
              </a:r>
              <a:r>
                <a:rPr kumimoji="1" lang="en-US" altLang="zh-CN" sz="2000" b="1" kern="0" baseline="-25000" dirty="0">
                  <a:solidFill>
                    <a:srgbClr val="002060"/>
                  </a:solidFill>
                </a:rPr>
                <a:t>1</a:t>
              </a:r>
              <a:endParaRPr kumimoji="1" lang="en-US" altLang="zh-CN" sz="2000" b="1" kern="0" baseline="-25000" dirty="0">
                <a:solidFill>
                  <a:srgbClr val="002060"/>
                </a:solidFill>
              </a:endParaRPr>
            </a:p>
          </p:txBody>
        </p:sp>
        <p:sp>
          <p:nvSpPr>
            <p:cNvPr id="469" name="PA-矩形 19"/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5103653" y="3032126"/>
              <a:ext cx="411914" cy="4000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30000"/>
                </a:spcBef>
                <a:defRPr/>
              </a:pPr>
              <a:r>
                <a:rPr kumimoji="1" lang="en-US" altLang="zh-CN" sz="2000" b="1" i="1" kern="0" dirty="0">
                  <a:solidFill>
                    <a:srgbClr val="002060"/>
                  </a:solidFill>
                </a:rPr>
                <a:t>S</a:t>
              </a:r>
              <a:r>
                <a:rPr kumimoji="1" lang="en-US" altLang="zh-CN" sz="2000" b="1" kern="0" baseline="-25000" dirty="0">
                  <a:solidFill>
                    <a:srgbClr val="002060"/>
                  </a:solidFill>
                </a:rPr>
                <a:t>0</a:t>
              </a:r>
              <a:endParaRPr kumimoji="1" lang="en-US" altLang="zh-CN" sz="2000" b="1" kern="0" baseline="-25000" dirty="0">
                <a:solidFill>
                  <a:srgbClr val="002060"/>
                </a:solidFill>
              </a:endParaRPr>
            </a:p>
          </p:txBody>
        </p:sp>
        <p:sp>
          <p:nvSpPr>
            <p:cNvPr id="470" name="PA-矩形 20"/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5413412" y="3552826"/>
              <a:ext cx="591508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30000"/>
                </a:spcBef>
                <a:defRPr/>
              </a:pPr>
              <a:r>
                <a:rPr kumimoji="1" lang="en-US" altLang="zh-CN" sz="2000" b="1" i="1" kern="0">
                  <a:solidFill>
                    <a:sysClr val="windowText" lastClr="000000"/>
                  </a:solidFill>
                </a:rPr>
                <a:t>D</a:t>
              </a:r>
              <a:r>
                <a:rPr kumimoji="1" lang="en-US" altLang="zh-CN" sz="2000" b="1" kern="0" baseline="-25000">
                  <a:solidFill>
                    <a:srgbClr val="0033CC"/>
                  </a:solidFill>
                </a:rPr>
                <a:t>L</a:t>
              </a:r>
              <a:endParaRPr kumimoji="1" lang="en-US" altLang="zh-CN" sz="2000" b="1" kern="0" baseline="-25000">
                <a:solidFill>
                  <a:srgbClr val="0033CC"/>
                </a:solidFill>
              </a:endParaRPr>
            </a:p>
          </p:txBody>
        </p:sp>
        <p:sp>
          <p:nvSpPr>
            <p:cNvPr id="471" name="PA-矩形 21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2538253" y="3490913"/>
              <a:ext cx="716730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30000"/>
                </a:spcBef>
                <a:defRPr/>
              </a:pPr>
              <a:r>
                <a:rPr kumimoji="1" lang="en-US" altLang="zh-CN" sz="2000" b="1" i="1" kern="0" dirty="0">
                  <a:solidFill>
                    <a:sysClr val="windowText" lastClr="000000"/>
                  </a:solidFill>
                </a:rPr>
                <a:t>D</a:t>
              </a:r>
              <a:r>
                <a:rPr kumimoji="1" lang="en-US" altLang="zh-CN" sz="2000" b="1" kern="0" baseline="-25000" dirty="0">
                  <a:solidFill>
                    <a:srgbClr val="0033CC"/>
                  </a:solidFill>
                </a:rPr>
                <a:t>R</a:t>
              </a:r>
              <a:endParaRPr kumimoji="1" lang="en-US" altLang="zh-CN" sz="2000" b="1" kern="0" baseline="-25000" dirty="0">
                <a:solidFill>
                  <a:srgbClr val="0033CC"/>
                </a:solidFill>
              </a:endParaRPr>
            </a:p>
          </p:txBody>
        </p:sp>
        <p:sp>
          <p:nvSpPr>
            <p:cNvPr id="472" name="PA-矩形 22"/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2103272" y="2854326"/>
              <a:ext cx="509126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30000"/>
                </a:spcBef>
                <a:defRPr/>
              </a:pPr>
              <a:r>
                <a:rPr kumimoji="1" lang="en-US" altLang="zh-CN" sz="2000" b="1" i="1" kern="0">
                  <a:solidFill>
                    <a:sysClr val="windowText" lastClr="000000"/>
                  </a:solidFill>
                </a:rPr>
                <a:t>CP</a:t>
              </a:r>
              <a:endParaRPr kumimoji="1" lang="en-US" altLang="zh-CN" sz="2000" b="1" i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3" name="PA-矩形 23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3693260" y="3095626"/>
              <a:ext cx="955640" cy="3079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30000"/>
                </a:spcBef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</a:rPr>
                <a:t>74LS194</a:t>
              </a:r>
              <a:endParaRPr kumimoji="1" lang="en-US" altLang="zh-CN" sz="20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4" name="PA-矩形 24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3212144" y="3489326"/>
              <a:ext cx="369075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30000"/>
                </a:spcBef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R</a:t>
              </a:r>
              <a:endParaRPr kumimoji="1" lang="en-US" altLang="zh-CN" sz="20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475" name="PA-椭圆 25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3434578" y="3871913"/>
              <a:ext cx="65906" cy="76200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6765" name="PA-矩形 26"/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3302765" y="4016376"/>
              <a:ext cx="311407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766" name="PA-矩形 27"/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4894401" y="4003676"/>
              <a:ext cx="311407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767" name="PA-矩形 28"/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5882994" y="2746376"/>
              <a:ext cx="311407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768" name="PA-矩形 29"/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3734451" y="4003676"/>
              <a:ext cx="322941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769" name="PA-矩形 30"/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4116707" y="4003676"/>
              <a:ext cx="311407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770" name="PA-矩形 31"/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>
              <a:off x="4525326" y="4003676"/>
              <a:ext cx="311407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771" name="PA-矩形 32"/>
            <p:cNvSpPr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5912652" y="3076576"/>
              <a:ext cx="31305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3" name="PA-矩形 33"/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2244970" y="3368676"/>
              <a:ext cx="439924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×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6" name="PA-Line 116"/>
            <p:cNvSpPr>
              <a:spLocks noChangeShapeType="1"/>
            </p:cNvSpPr>
            <p:nvPr>
              <p:custDataLst>
                <p:tags r:id="rId68"/>
              </p:custDataLst>
            </p:nvPr>
          </p:nvSpPr>
          <p:spPr bwMode="auto">
            <a:xfrm>
              <a:off x="5444718" y="3619501"/>
              <a:ext cx="873258" cy="0"/>
            </a:xfrm>
            <a:prstGeom prst="line">
              <a:avLst/>
            </a:prstGeom>
            <a:noFill/>
            <a:ln w="381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7" name="PA-Line 117"/>
            <p:cNvSpPr>
              <a:spLocks noChangeShapeType="1"/>
            </p:cNvSpPr>
            <p:nvPr>
              <p:custDataLst>
                <p:tags r:id="rId69"/>
              </p:custDataLst>
            </p:nvPr>
          </p:nvSpPr>
          <p:spPr bwMode="auto">
            <a:xfrm>
              <a:off x="6311385" y="2395538"/>
              <a:ext cx="0" cy="1246188"/>
            </a:xfrm>
            <a:prstGeom prst="line">
              <a:avLst/>
            </a:prstGeom>
            <a:noFill/>
            <a:ln w="381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8" name="PA-Line 118"/>
            <p:cNvSpPr>
              <a:spLocks noChangeShapeType="1"/>
            </p:cNvSpPr>
            <p:nvPr>
              <p:custDataLst>
                <p:tags r:id="rId70"/>
              </p:custDataLst>
            </p:nvPr>
          </p:nvSpPr>
          <p:spPr bwMode="auto">
            <a:xfrm>
              <a:off x="3513665" y="2398713"/>
              <a:ext cx="2804310" cy="0"/>
            </a:xfrm>
            <a:prstGeom prst="line">
              <a:avLst/>
            </a:prstGeom>
            <a:noFill/>
            <a:ln w="381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9" name="PA-Line 119"/>
            <p:cNvSpPr>
              <a:spLocks noChangeShapeType="1"/>
            </p:cNvSpPr>
            <p:nvPr>
              <p:custDataLst>
                <p:tags r:id="rId71"/>
              </p:custDataLst>
            </p:nvPr>
          </p:nvSpPr>
          <p:spPr bwMode="auto">
            <a:xfrm flipV="1">
              <a:off x="3531789" y="2398713"/>
              <a:ext cx="0" cy="336550"/>
            </a:xfrm>
            <a:prstGeom prst="line">
              <a:avLst/>
            </a:prstGeom>
            <a:noFill/>
            <a:ln w="381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073614" y="5000626"/>
            <a:ext cx="4863880" cy="1403350"/>
            <a:chOff x="2073614" y="5000626"/>
            <a:chExt cx="4863880" cy="1403350"/>
          </a:xfrm>
        </p:grpSpPr>
        <p:sp>
          <p:nvSpPr>
            <p:cNvPr id="485" name="PA-矩形 75"/>
            <p:cNvSpPr>
              <a:spLocks noChangeArrowheads="1"/>
            </p:cNvSpPr>
            <p:nvPr>
              <p:custDataLst>
                <p:tags r:id="rId72"/>
              </p:custDataLst>
            </p:nvPr>
          </p:nvSpPr>
          <p:spPr bwMode="auto">
            <a:xfrm>
              <a:off x="2096681" y="5000626"/>
              <a:ext cx="451458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30000"/>
                </a:spcBef>
                <a:defRPr/>
              </a:pPr>
              <a:r>
                <a:rPr kumimoji="1" lang="en-US" altLang="zh-CN" sz="2000" b="1" i="1" kern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2000" b="1" kern="0" baseline="-25000">
                  <a:solidFill>
                    <a:sysClr val="windowText" lastClr="000000"/>
                  </a:solidFill>
                </a:rPr>
                <a:t>3</a:t>
              </a:r>
              <a:endParaRPr kumimoji="1" lang="en-US" altLang="zh-CN" sz="20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486" name="PA-Line 76"/>
            <p:cNvSpPr>
              <a:spLocks noChangeShapeType="1"/>
            </p:cNvSpPr>
            <p:nvPr>
              <p:custDataLst>
                <p:tags r:id="rId73"/>
              </p:custDataLst>
            </p:nvPr>
          </p:nvSpPr>
          <p:spPr bwMode="auto">
            <a:xfrm flipH="1">
              <a:off x="4393513" y="5046663"/>
              <a:ext cx="0" cy="300038"/>
            </a:xfrm>
            <a:prstGeom prst="line">
              <a:avLst/>
            </a:prstGeom>
            <a:noFill/>
            <a:ln w="38100">
              <a:solidFill>
                <a:srgbClr val="005286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7" name="PA-Line 77"/>
            <p:cNvSpPr>
              <a:spLocks noChangeShapeType="1"/>
            </p:cNvSpPr>
            <p:nvPr>
              <p:custDataLst>
                <p:tags r:id="rId74"/>
              </p:custDataLst>
            </p:nvPr>
          </p:nvSpPr>
          <p:spPr bwMode="auto">
            <a:xfrm flipH="1">
              <a:off x="2735971" y="5054601"/>
              <a:ext cx="0" cy="300038"/>
            </a:xfrm>
            <a:prstGeom prst="line">
              <a:avLst/>
            </a:prstGeom>
            <a:noFill/>
            <a:ln w="38100">
              <a:solidFill>
                <a:srgbClr val="005286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8" name="PA-Line 78"/>
            <p:cNvSpPr>
              <a:spLocks noChangeShapeType="1"/>
            </p:cNvSpPr>
            <p:nvPr>
              <p:custDataLst>
                <p:tags r:id="rId75"/>
              </p:custDataLst>
            </p:nvPr>
          </p:nvSpPr>
          <p:spPr bwMode="auto">
            <a:xfrm flipH="1">
              <a:off x="4963602" y="5046663"/>
              <a:ext cx="0" cy="300038"/>
            </a:xfrm>
            <a:prstGeom prst="line">
              <a:avLst/>
            </a:prstGeom>
            <a:noFill/>
            <a:ln w="38100">
              <a:solidFill>
                <a:srgbClr val="005286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9" name="PA-Line 79"/>
            <p:cNvSpPr>
              <a:spLocks noChangeShapeType="1"/>
            </p:cNvSpPr>
            <p:nvPr>
              <p:custDataLst>
                <p:tags r:id="rId76"/>
              </p:custDataLst>
            </p:nvPr>
          </p:nvSpPr>
          <p:spPr bwMode="auto">
            <a:xfrm>
              <a:off x="2455870" y="5067301"/>
              <a:ext cx="301521" cy="0"/>
            </a:xfrm>
            <a:prstGeom prst="line">
              <a:avLst/>
            </a:prstGeom>
            <a:noFill/>
            <a:ln w="38100">
              <a:solidFill>
                <a:srgbClr val="005286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0" name="PA-Line 80"/>
            <p:cNvSpPr>
              <a:spLocks noChangeShapeType="1"/>
            </p:cNvSpPr>
            <p:nvPr>
              <p:custDataLst>
                <p:tags r:id="rId77"/>
              </p:custDataLst>
            </p:nvPr>
          </p:nvSpPr>
          <p:spPr bwMode="auto">
            <a:xfrm>
              <a:off x="2749153" y="5330826"/>
              <a:ext cx="166083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1" name="PA-Line 81"/>
            <p:cNvSpPr>
              <a:spLocks noChangeShapeType="1"/>
            </p:cNvSpPr>
            <p:nvPr>
              <p:custDataLst>
                <p:tags r:id="rId78"/>
              </p:custDataLst>
            </p:nvPr>
          </p:nvSpPr>
          <p:spPr bwMode="auto">
            <a:xfrm>
              <a:off x="4400104" y="5057776"/>
              <a:ext cx="563498" cy="0"/>
            </a:xfrm>
            <a:prstGeom prst="line">
              <a:avLst/>
            </a:prstGeom>
            <a:noFill/>
            <a:ln w="38100">
              <a:solidFill>
                <a:srgbClr val="005286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2" name="PA-Line 82"/>
            <p:cNvSpPr>
              <a:spLocks noChangeShapeType="1"/>
            </p:cNvSpPr>
            <p:nvPr>
              <p:custDataLst>
                <p:tags r:id="rId79"/>
              </p:custDataLst>
            </p:nvPr>
          </p:nvSpPr>
          <p:spPr bwMode="auto">
            <a:xfrm flipV="1">
              <a:off x="4940535" y="5335588"/>
              <a:ext cx="1721800" cy="952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3" name="PA-Line 83"/>
            <p:cNvSpPr>
              <a:spLocks noChangeShapeType="1"/>
            </p:cNvSpPr>
            <p:nvPr>
              <p:custDataLst>
                <p:tags r:id="rId80"/>
              </p:custDataLst>
            </p:nvPr>
          </p:nvSpPr>
          <p:spPr bwMode="auto">
            <a:xfrm flipH="1">
              <a:off x="6637621" y="5033963"/>
              <a:ext cx="0" cy="300038"/>
            </a:xfrm>
            <a:prstGeom prst="line">
              <a:avLst/>
            </a:prstGeom>
            <a:noFill/>
            <a:ln w="38100">
              <a:solidFill>
                <a:srgbClr val="005286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4" name="PA-Line 84"/>
            <p:cNvSpPr>
              <a:spLocks noChangeShapeType="1"/>
            </p:cNvSpPr>
            <p:nvPr>
              <p:custDataLst>
                <p:tags r:id="rId81"/>
              </p:custDataLst>
            </p:nvPr>
          </p:nvSpPr>
          <p:spPr bwMode="auto">
            <a:xfrm>
              <a:off x="6621144" y="5029201"/>
              <a:ext cx="301521" cy="0"/>
            </a:xfrm>
            <a:prstGeom prst="line">
              <a:avLst/>
            </a:prstGeom>
            <a:noFill/>
            <a:ln w="38100">
              <a:solidFill>
                <a:srgbClr val="005286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5" name="PA-Line 85"/>
            <p:cNvSpPr>
              <a:spLocks noChangeShapeType="1"/>
            </p:cNvSpPr>
            <p:nvPr>
              <p:custDataLst>
                <p:tags r:id="rId82"/>
              </p:custDataLst>
            </p:nvPr>
          </p:nvSpPr>
          <p:spPr bwMode="auto">
            <a:xfrm flipH="1">
              <a:off x="2726086" y="5418138"/>
              <a:ext cx="0" cy="276225"/>
            </a:xfrm>
            <a:prstGeom prst="line">
              <a:avLst/>
            </a:prstGeom>
            <a:noFill/>
            <a:ln w="38100">
              <a:solidFill>
                <a:srgbClr val="005286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6" name="PA-Line 86"/>
            <p:cNvSpPr>
              <a:spLocks noChangeShapeType="1"/>
            </p:cNvSpPr>
            <p:nvPr>
              <p:custDataLst>
                <p:tags r:id="rId83"/>
              </p:custDataLst>
            </p:nvPr>
          </p:nvSpPr>
          <p:spPr bwMode="auto">
            <a:xfrm flipH="1">
              <a:off x="3292879" y="5405438"/>
              <a:ext cx="0" cy="276225"/>
            </a:xfrm>
            <a:prstGeom prst="line">
              <a:avLst/>
            </a:prstGeom>
            <a:noFill/>
            <a:ln w="38100">
              <a:solidFill>
                <a:srgbClr val="005286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7" name="PA-Line 87"/>
            <p:cNvSpPr>
              <a:spLocks noChangeShapeType="1"/>
            </p:cNvSpPr>
            <p:nvPr>
              <p:custDataLst>
                <p:tags r:id="rId84"/>
              </p:custDataLst>
            </p:nvPr>
          </p:nvSpPr>
          <p:spPr bwMode="auto">
            <a:xfrm flipH="1">
              <a:off x="4955364" y="5399088"/>
              <a:ext cx="0" cy="288925"/>
            </a:xfrm>
            <a:prstGeom prst="line">
              <a:avLst/>
            </a:prstGeom>
            <a:noFill/>
            <a:ln w="38100">
              <a:solidFill>
                <a:srgbClr val="005286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8" name="PA-Line 88"/>
            <p:cNvSpPr>
              <a:spLocks noChangeShapeType="1"/>
            </p:cNvSpPr>
            <p:nvPr>
              <p:custDataLst>
                <p:tags r:id="rId85"/>
              </p:custDataLst>
            </p:nvPr>
          </p:nvSpPr>
          <p:spPr bwMode="auto">
            <a:xfrm flipH="1">
              <a:off x="5494147" y="5405438"/>
              <a:ext cx="0" cy="276225"/>
            </a:xfrm>
            <a:prstGeom prst="line">
              <a:avLst/>
            </a:prstGeom>
            <a:noFill/>
            <a:ln w="38100">
              <a:solidFill>
                <a:srgbClr val="005286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9" name="PA-Line 89"/>
            <p:cNvSpPr>
              <a:spLocks noChangeShapeType="1"/>
            </p:cNvSpPr>
            <p:nvPr>
              <p:custDataLst>
                <p:tags r:id="rId86"/>
              </p:custDataLst>
            </p:nvPr>
          </p:nvSpPr>
          <p:spPr bwMode="auto">
            <a:xfrm>
              <a:off x="2439393" y="5668963"/>
              <a:ext cx="30152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0" name="PA-Line 90"/>
            <p:cNvSpPr>
              <a:spLocks noChangeShapeType="1"/>
            </p:cNvSpPr>
            <p:nvPr>
              <p:custDataLst>
                <p:tags r:id="rId87"/>
              </p:custDataLst>
            </p:nvPr>
          </p:nvSpPr>
          <p:spPr bwMode="auto">
            <a:xfrm>
              <a:off x="2716200" y="5418138"/>
              <a:ext cx="593156" cy="0"/>
            </a:xfrm>
            <a:prstGeom prst="line">
              <a:avLst/>
            </a:prstGeom>
            <a:noFill/>
            <a:ln w="38100">
              <a:solidFill>
                <a:srgbClr val="005286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1" name="PA-Line 91"/>
            <p:cNvSpPr>
              <a:spLocks noChangeShapeType="1"/>
            </p:cNvSpPr>
            <p:nvPr>
              <p:custDataLst>
                <p:tags r:id="rId88"/>
              </p:custDataLst>
            </p:nvPr>
          </p:nvSpPr>
          <p:spPr bwMode="auto">
            <a:xfrm>
              <a:off x="4958659" y="5411788"/>
              <a:ext cx="563498" cy="0"/>
            </a:xfrm>
            <a:prstGeom prst="line">
              <a:avLst/>
            </a:prstGeom>
            <a:noFill/>
            <a:ln w="38100">
              <a:solidFill>
                <a:srgbClr val="005286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2" name="PA-Line 92"/>
            <p:cNvSpPr>
              <a:spLocks noChangeShapeType="1"/>
            </p:cNvSpPr>
            <p:nvPr>
              <p:custDataLst>
                <p:tags r:id="rId89"/>
              </p:custDataLst>
            </p:nvPr>
          </p:nvSpPr>
          <p:spPr bwMode="auto">
            <a:xfrm>
              <a:off x="3299470" y="5662613"/>
              <a:ext cx="167401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3" name="PA-Line 93"/>
            <p:cNvSpPr>
              <a:spLocks noChangeShapeType="1"/>
            </p:cNvSpPr>
            <p:nvPr>
              <p:custDataLst>
                <p:tags r:id="rId90"/>
              </p:custDataLst>
            </p:nvPr>
          </p:nvSpPr>
          <p:spPr bwMode="auto">
            <a:xfrm>
              <a:off x="5487557" y="5664201"/>
              <a:ext cx="1436756" cy="793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4" name="PA-矩形 94"/>
            <p:cNvSpPr>
              <a:spLocks noChangeArrowheads="1"/>
            </p:cNvSpPr>
            <p:nvPr>
              <p:custDataLst>
                <p:tags r:id="rId91"/>
              </p:custDataLst>
            </p:nvPr>
          </p:nvSpPr>
          <p:spPr bwMode="auto">
            <a:xfrm>
              <a:off x="2073614" y="5292726"/>
              <a:ext cx="456401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30000"/>
                </a:spcBef>
                <a:defRPr/>
              </a:pPr>
              <a:r>
                <a:rPr kumimoji="1" lang="en-US" altLang="zh-CN" sz="2000" b="1" i="1" kern="0" dirty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2000" b="1" kern="0" baseline="-25000" dirty="0">
                  <a:solidFill>
                    <a:sysClr val="windowText" lastClr="000000"/>
                  </a:solidFill>
                </a:rPr>
                <a:t>2</a:t>
              </a:r>
              <a:endParaRPr kumimoji="1" lang="en-US" altLang="zh-CN" sz="2000" b="1" kern="0" baseline="-250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16794" name="Group 95"/>
            <p:cNvGrpSpPr/>
            <p:nvPr/>
          </p:nvGrpSpPr>
          <p:grpSpPr bwMode="auto">
            <a:xfrm>
              <a:off x="2093386" y="5648326"/>
              <a:ext cx="4817746" cy="396875"/>
              <a:chOff x="1212" y="3275"/>
              <a:chExt cx="2924" cy="250"/>
            </a:xfrm>
          </p:grpSpPr>
          <p:sp>
            <p:nvSpPr>
              <p:cNvPr id="548" name="PA-Line 96"/>
              <p:cNvSpPr>
                <a:spLocks noChangeShapeType="1"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1432" y="3502"/>
                <a:ext cx="5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9" name="PA-矩形 97"/>
              <p:cNvSpPr>
                <a:spLocks noChangeArrowheads="1"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1212" y="3275"/>
                <a:ext cx="274" cy="25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30000"/>
                  </a:spcBef>
                  <a:defRPr/>
                </a:pPr>
                <a:r>
                  <a:rPr kumimoji="1" lang="en-US" altLang="zh-CN" sz="2000" b="1" i="1" kern="0">
                    <a:solidFill>
                      <a:sysClr val="windowText" lastClr="000000"/>
                    </a:solidFill>
                  </a:rPr>
                  <a:t>Q</a:t>
                </a:r>
                <a:r>
                  <a:rPr kumimoji="1" lang="en-US" altLang="zh-CN" sz="2000" b="1" kern="0" baseline="-25000">
                    <a:solidFill>
                      <a:sysClr val="windowText" lastClr="000000"/>
                    </a:solidFill>
                  </a:rPr>
                  <a:t>1</a:t>
                </a:r>
                <a:endParaRPr kumimoji="1" lang="en-US" altLang="zh-CN" sz="2000" b="1" kern="0" baseline="-250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0" name="PA-Line 98"/>
              <p:cNvSpPr>
                <a:spLocks noChangeShapeType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1946" y="3352"/>
                <a:ext cx="35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1" name="PA-Line 99"/>
              <p:cNvSpPr>
                <a:spLocks noChangeShapeType="1"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2296" y="3504"/>
                <a:ext cx="99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2" name="PA-Line 100"/>
              <p:cNvSpPr>
                <a:spLocks noChangeShapeType="1"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3292" y="3344"/>
                <a:ext cx="35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3" name="PA-Line 101"/>
              <p:cNvSpPr>
                <a:spLocks noChangeShapeType="1"/>
              </p:cNvSpPr>
              <p:nvPr>
                <p:custDataLst>
                  <p:tags r:id="rId97"/>
                </p:custDataLst>
              </p:nvPr>
            </p:nvSpPr>
            <p:spPr bwMode="auto">
              <a:xfrm flipH="1">
                <a:off x="1948" y="3346"/>
                <a:ext cx="0" cy="17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4" name="PA-Line 102"/>
              <p:cNvSpPr>
                <a:spLocks noChangeShapeType="1"/>
              </p:cNvSpPr>
              <p:nvPr>
                <p:custDataLst>
                  <p:tags r:id="rId98"/>
                </p:custDataLst>
              </p:nvPr>
            </p:nvSpPr>
            <p:spPr bwMode="auto">
              <a:xfrm flipH="1">
                <a:off x="2292" y="3346"/>
                <a:ext cx="0" cy="17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5" name="PA-Line 103"/>
              <p:cNvSpPr>
                <a:spLocks noChangeShapeType="1"/>
              </p:cNvSpPr>
              <p:nvPr>
                <p:custDataLst>
                  <p:tags r:id="rId99"/>
                </p:custDataLst>
              </p:nvPr>
            </p:nvSpPr>
            <p:spPr bwMode="auto">
              <a:xfrm flipH="1">
                <a:off x="3292" y="3346"/>
                <a:ext cx="0" cy="17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6" name="PA-Line 104"/>
              <p:cNvSpPr>
                <a:spLocks noChangeShapeType="1"/>
              </p:cNvSpPr>
              <p:nvPr>
                <p:custDataLst>
                  <p:tags r:id="rId100"/>
                </p:custDataLst>
              </p:nvPr>
            </p:nvSpPr>
            <p:spPr bwMode="auto">
              <a:xfrm flipH="1">
                <a:off x="3635" y="3338"/>
                <a:ext cx="0" cy="17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7" name="PA-Line 105"/>
              <p:cNvSpPr>
                <a:spLocks noChangeShapeType="1"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3635" y="3504"/>
                <a:ext cx="51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506" name="PA-矩形 106"/>
            <p:cNvSpPr>
              <a:spLocks noChangeArrowheads="1"/>
            </p:cNvSpPr>
            <p:nvPr>
              <p:custDataLst>
                <p:tags r:id="rId102"/>
              </p:custDataLst>
            </p:nvPr>
          </p:nvSpPr>
          <p:spPr bwMode="auto">
            <a:xfrm>
              <a:off x="2103272" y="6007101"/>
              <a:ext cx="451458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30000"/>
                </a:spcBef>
                <a:defRPr/>
              </a:pPr>
              <a:r>
                <a:rPr kumimoji="1" lang="en-US" altLang="zh-CN" sz="2000" b="1" i="1" kern="0" dirty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2000" b="1" kern="0" baseline="-25000" dirty="0">
                  <a:solidFill>
                    <a:sysClr val="windowText" lastClr="000000"/>
                  </a:solidFill>
                </a:rPr>
                <a:t>0</a:t>
              </a:r>
              <a:endParaRPr kumimoji="1" lang="en-US" altLang="zh-CN" sz="2000" b="1" kern="0" baseline="-25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7" name="PA-Line 107"/>
            <p:cNvSpPr>
              <a:spLocks noChangeShapeType="1"/>
            </p:cNvSpPr>
            <p:nvPr>
              <p:custDataLst>
                <p:tags r:id="rId103"/>
              </p:custDataLst>
            </p:nvPr>
          </p:nvSpPr>
          <p:spPr bwMode="auto">
            <a:xfrm>
              <a:off x="2488823" y="6353176"/>
              <a:ext cx="1400508" cy="15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8" name="PA-Line 108"/>
            <p:cNvSpPr>
              <a:spLocks noChangeShapeType="1"/>
            </p:cNvSpPr>
            <p:nvPr>
              <p:custDataLst>
                <p:tags r:id="rId104"/>
              </p:custDataLst>
            </p:nvPr>
          </p:nvSpPr>
          <p:spPr bwMode="auto">
            <a:xfrm>
              <a:off x="3866263" y="6113463"/>
              <a:ext cx="586565" cy="0"/>
            </a:xfrm>
            <a:prstGeom prst="line">
              <a:avLst/>
            </a:prstGeom>
            <a:noFill/>
            <a:ln w="38100">
              <a:solidFill>
                <a:srgbClr val="005286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9" name="PA-Line 109"/>
            <p:cNvSpPr>
              <a:spLocks noChangeShapeType="1"/>
            </p:cNvSpPr>
            <p:nvPr>
              <p:custDataLst>
                <p:tags r:id="rId105"/>
              </p:custDataLst>
            </p:nvPr>
          </p:nvSpPr>
          <p:spPr bwMode="auto">
            <a:xfrm>
              <a:off x="4446238" y="6354763"/>
              <a:ext cx="163117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0" name="PA-Line 110"/>
            <p:cNvSpPr>
              <a:spLocks noChangeShapeType="1"/>
            </p:cNvSpPr>
            <p:nvPr>
              <p:custDataLst>
                <p:tags r:id="rId106"/>
              </p:custDataLst>
            </p:nvPr>
          </p:nvSpPr>
          <p:spPr bwMode="auto">
            <a:xfrm>
              <a:off x="6067532" y="6100763"/>
              <a:ext cx="586565" cy="0"/>
            </a:xfrm>
            <a:prstGeom prst="line">
              <a:avLst/>
            </a:prstGeom>
            <a:noFill/>
            <a:ln w="38100">
              <a:solidFill>
                <a:srgbClr val="005286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1" name="PA-Line 111"/>
            <p:cNvSpPr>
              <a:spLocks noChangeShapeType="1"/>
            </p:cNvSpPr>
            <p:nvPr>
              <p:custDataLst>
                <p:tags r:id="rId107"/>
              </p:custDataLst>
            </p:nvPr>
          </p:nvSpPr>
          <p:spPr bwMode="auto">
            <a:xfrm flipH="1">
              <a:off x="3872854" y="6103938"/>
              <a:ext cx="0" cy="276225"/>
            </a:xfrm>
            <a:prstGeom prst="line">
              <a:avLst/>
            </a:prstGeom>
            <a:noFill/>
            <a:ln w="38100">
              <a:solidFill>
                <a:srgbClr val="005286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2" name="PA-Line 112"/>
            <p:cNvSpPr>
              <a:spLocks noChangeShapeType="1"/>
            </p:cNvSpPr>
            <p:nvPr>
              <p:custDataLst>
                <p:tags r:id="rId108"/>
              </p:custDataLst>
            </p:nvPr>
          </p:nvSpPr>
          <p:spPr bwMode="auto">
            <a:xfrm flipH="1">
              <a:off x="4439648" y="6103938"/>
              <a:ext cx="0" cy="276225"/>
            </a:xfrm>
            <a:prstGeom prst="line">
              <a:avLst/>
            </a:prstGeom>
            <a:noFill/>
            <a:ln w="38100">
              <a:solidFill>
                <a:srgbClr val="005286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3" name="PA-Line 113"/>
            <p:cNvSpPr>
              <a:spLocks noChangeShapeType="1"/>
            </p:cNvSpPr>
            <p:nvPr>
              <p:custDataLst>
                <p:tags r:id="rId109"/>
              </p:custDataLst>
            </p:nvPr>
          </p:nvSpPr>
          <p:spPr bwMode="auto">
            <a:xfrm flipH="1">
              <a:off x="6074122" y="6103938"/>
              <a:ext cx="0" cy="276225"/>
            </a:xfrm>
            <a:prstGeom prst="line">
              <a:avLst/>
            </a:prstGeom>
            <a:noFill/>
            <a:ln w="38100">
              <a:solidFill>
                <a:srgbClr val="005286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4" name="PA-Line 114"/>
            <p:cNvSpPr>
              <a:spLocks noChangeShapeType="1"/>
            </p:cNvSpPr>
            <p:nvPr>
              <p:custDataLst>
                <p:tags r:id="rId110"/>
              </p:custDataLst>
            </p:nvPr>
          </p:nvSpPr>
          <p:spPr bwMode="auto">
            <a:xfrm flipH="1">
              <a:off x="6640916" y="6091238"/>
              <a:ext cx="0" cy="276225"/>
            </a:xfrm>
            <a:prstGeom prst="line">
              <a:avLst/>
            </a:prstGeom>
            <a:noFill/>
            <a:ln w="38100">
              <a:solidFill>
                <a:srgbClr val="005286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5" name="PA-Line 115"/>
            <p:cNvSpPr>
              <a:spLocks noChangeShapeType="1"/>
            </p:cNvSpPr>
            <p:nvPr>
              <p:custDataLst>
                <p:tags r:id="rId111"/>
              </p:custDataLst>
            </p:nvPr>
          </p:nvSpPr>
          <p:spPr bwMode="auto">
            <a:xfrm>
              <a:off x="6634325" y="6354763"/>
              <a:ext cx="28998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16809" name="Group 120"/>
            <p:cNvGrpSpPr/>
            <p:nvPr/>
          </p:nvGrpSpPr>
          <p:grpSpPr bwMode="auto">
            <a:xfrm>
              <a:off x="2455870" y="5035551"/>
              <a:ext cx="4481624" cy="1349375"/>
              <a:chOff x="1432" y="2889"/>
              <a:chExt cx="2720" cy="850"/>
            </a:xfrm>
          </p:grpSpPr>
          <p:grpSp>
            <p:nvGrpSpPr>
              <p:cNvPr id="116810" name="Group 121"/>
              <p:cNvGrpSpPr/>
              <p:nvPr/>
            </p:nvGrpSpPr>
            <p:grpSpPr bwMode="auto">
              <a:xfrm>
                <a:off x="1432" y="2904"/>
                <a:ext cx="1205" cy="835"/>
                <a:chOff x="1432" y="2904"/>
                <a:chExt cx="1205" cy="835"/>
              </a:xfrm>
            </p:grpSpPr>
            <p:sp>
              <p:nvSpPr>
                <p:cNvPr id="536" name="PA-Line 122"/>
                <p:cNvSpPr>
                  <a:spLocks noChangeShapeType="1"/>
                </p:cNvSpPr>
                <p:nvPr>
                  <p:custDataLst>
                    <p:tags r:id="rId112"/>
                  </p:custDataLst>
                </p:nvPr>
              </p:nvSpPr>
              <p:spPr bwMode="auto">
                <a:xfrm>
                  <a:off x="2293" y="3345"/>
                  <a:ext cx="0" cy="17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37" name="PA-Line 123"/>
                <p:cNvSpPr>
                  <a:spLocks noChangeShapeType="1"/>
                </p:cNvSpPr>
                <p:nvPr>
                  <p:custDataLst>
                    <p:tags r:id="rId113"/>
                  </p:custDataLst>
                </p:nvPr>
              </p:nvSpPr>
              <p:spPr bwMode="auto">
                <a:xfrm>
                  <a:off x="1953" y="3344"/>
                  <a:ext cx="0" cy="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38" name="PA-Line 124"/>
                <p:cNvSpPr>
                  <a:spLocks noChangeShapeType="1"/>
                </p:cNvSpPr>
                <p:nvPr>
                  <p:custDataLst>
                    <p:tags r:id="rId114"/>
                  </p:custDataLst>
                </p:nvPr>
              </p:nvSpPr>
              <p:spPr bwMode="auto">
                <a:xfrm>
                  <a:off x="2637" y="3561"/>
                  <a:ext cx="0" cy="172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39" name="PA-Line 125"/>
                <p:cNvSpPr>
                  <a:spLocks noChangeShapeType="1"/>
                </p:cNvSpPr>
                <p:nvPr>
                  <p:custDataLst>
                    <p:tags r:id="rId115"/>
                  </p:custDataLst>
                </p:nvPr>
              </p:nvSpPr>
              <p:spPr bwMode="auto">
                <a:xfrm>
                  <a:off x="2293" y="3567"/>
                  <a:ext cx="0" cy="172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40" name="PA-Line 126"/>
                <p:cNvSpPr>
                  <a:spLocks noChangeShapeType="1"/>
                </p:cNvSpPr>
                <p:nvPr>
                  <p:custDataLst>
                    <p:tags r:id="rId116"/>
                  </p:custDataLst>
                </p:nvPr>
              </p:nvSpPr>
              <p:spPr bwMode="auto">
                <a:xfrm flipV="1">
                  <a:off x="1952" y="3349"/>
                  <a:ext cx="341" cy="3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41" name="PA-Line 127"/>
                <p:cNvSpPr>
                  <a:spLocks noChangeShapeType="1"/>
                </p:cNvSpPr>
                <p:nvPr>
                  <p:custDataLst>
                    <p:tags r:id="rId117"/>
                  </p:custDataLst>
                </p:nvPr>
              </p:nvSpPr>
              <p:spPr bwMode="auto">
                <a:xfrm flipV="1">
                  <a:off x="2298" y="3565"/>
                  <a:ext cx="336" cy="3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42" name="PA-Line 128"/>
                <p:cNvSpPr>
                  <a:spLocks noChangeShapeType="1"/>
                </p:cNvSpPr>
                <p:nvPr>
                  <p:custDataLst>
                    <p:tags r:id="rId118"/>
                  </p:custDataLst>
                </p:nvPr>
              </p:nvSpPr>
              <p:spPr bwMode="auto">
                <a:xfrm>
                  <a:off x="2608" y="2904"/>
                  <a:ext cx="0" cy="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43" name="PA-Line 129"/>
                <p:cNvSpPr>
                  <a:spLocks noChangeShapeType="1"/>
                </p:cNvSpPr>
                <p:nvPr>
                  <p:custDataLst>
                    <p:tags r:id="rId119"/>
                  </p:custDataLst>
                </p:nvPr>
              </p:nvSpPr>
              <p:spPr bwMode="auto">
                <a:xfrm>
                  <a:off x="1432" y="2913"/>
                  <a:ext cx="168" cy="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44" name="PA-Line 130"/>
                <p:cNvSpPr>
                  <a:spLocks noChangeShapeType="1"/>
                </p:cNvSpPr>
                <p:nvPr>
                  <p:custDataLst>
                    <p:tags r:id="rId120"/>
                  </p:custDataLst>
                </p:nvPr>
              </p:nvSpPr>
              <p:spPr bwMode="auto">
                <a:xfrm>
                  <a:off x="1603" y="2904"/>
                  <a:ext cx="0" cy="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45" name="PA-Line 131"/>
                <p:cNvSpPr>
                  <a:spLocks noChangeShapeType="1"/>
                </p:cNvSpPr>
                <p:nvPr>
                  <p:custDataLst>
                    <p:tags r:id="rId121"/>
                  </p:custDataLst>
                </p:nvPr>
              </p:nvSpPr>
              <p:spPr bwMode="auto">
                <a:xfrm flipH="1">
                  <a:off x="1597" y="3120"/>
                  <a:ext cx="0" cy="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46" name="PA-Line 132"/>
                <p:cNvSpPr>
                  <a:spLocks noChangeShapeType="1"/>
                </p:cNvSpPr>
                <p:nvPr>
                  <p:custDataLst>
                    <p:tags r:id="rId122"/>
                  </p:custDataLst>
                </p:nvPr>
              </p:nvSpPr>
              <p:spPr bwMode="auto">
                <a:xfrm>
                  <a:off x="1941" y="3120"/>
                  <a:ext cx="0" cy="166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47" name="PA-Line 133"/>
                <p:cNvSpPr>
                  <a:spLocks noChangeShapeType="1"/>
                </p:cNvSpPr>
                <p:nvPr>
                  <p:custDataLst>
                    <p:tags r:id="rId123"/>
                  </p:custDataLst>
                </p:nvPr>
              </p:nvSpPr>
              <p:spPr bwMode="auto">
                <a:xfrm>
                  <a:off x="1606" y="3130"/>
                  <a:ext cx="327" cy="1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16811" name="Group 134"/>
              <p:cNvGrpSpPr/>
              <p:nvPr/>
            </p:nvGrpSpPr>
            <p:grpSpPr bwMode="auto">
              <a:xfrm>
                <a:off x="2600" y="2889"/>
                <a:ext cx="1552" cy="847"/>
                <a:chOff x="2600" y="2889"/>
                <a:chExt cx="1552" cy="847"/>
              </a:xfrm>
            </p:grpSpPr>
            <p:sp>
              <p:nvSpPr>
                <p:cNvPr id="523" name="PA-Line 135"/>
                <p:cNvSpPr>
                  <a:spLocks noChangeShapeType="1"/>
                </p:cNvSpPr>
                <p:nvPr>
                  <p:custDataLst>
                    <p:tags r:id="rId124"/>
                  </p:custDataLst>
                </p:nvPr>
              </p:nvSpPr>
              <p:spPr bwMode="auto">
                <a:xfrm>
                  <a:off x="3631" y="3552"/>
                  <a:ext cx="0" cy="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24" name="PA-Line 136"/>
                <p:cNvSpPr>
                  <a:spLocks noChangeShapeType="1"/>
                </p:cNvSpPr>
                <p:nvPr>
                  <p:custDataLst>
                    <p:tags r:id="rId125"/>
                  </p:custDataLst>
                </p:nvPr>
              </p:nvSpPr>
              <p:spPr bwMode="auto">
                <a:xfrm>
                  <a:off x="3973" y="3552"/>
                  <a:ext cx="0" cy="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25" name="PA-Line 137"/>
                <p:cNvSpPr>
                  <a:spLocks noChangeShapeType="1"/>
                </p:cNvSpPr>
                <p:nvPr>
                  <p:custDataLst>
                    <p:tags r:id="rId126"/>
                  </p:custDataLst>
                </p:nvPr>
              </p:nvSpPr>
              <p:spPr bwMode="auto">
                <a:xfrm>
                  <a:off x="3290" y="3342"/>
                  <a:ext cx="336" cy="1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26" name="PA-Line 138"/>
                <p:cNvSpPr>
                  <a:spLocks noChangeShapeType="1"/>
                </p:cNvSpPr>
                <p:nvPr>
                  <p:custDataLst>
                    <p:tags r:id="rId127"/>
                  </p:custDataLst>
                </p:nvPr>
              </p:nvSpPr>
              <p:spPr bwMode="auto">
                <a:xfrm>
                  <a:off x="3632" y="3556"/>
                  <a:ext cx="336" cy="2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27" name="PA-Line 139"/>
                <p:cNvSpPr>
                  <a:spLocks noChangeShapeType="1"/>
                </p:cNvSpPr>
                <p:nvPr>
                  <p:custDataLst>
                    <p:tags r:id="rId128"/>
                  </p:custDataLst>
                </p:nvPr>
              </p:nvSpPr>
              <p:spPr bwMode="auto">
                <a:xfrm>
                  <a:off x="3285" y="3336"/>
                  <a:ext cx="0" cy="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28" name="PA-Line 140"/>
                <p:cNvSpPr>
                  <a:spLocks noChangeShapeType="1"/>
                </p:cNvSpPr>
                <p:nvPr>
                  <p:custDataLst>
                    <p:tags r:id="rId129"/>
                  </p:custDataLst>
                </p:nvPr>
              </p:nvSpPr>
              <p:spPr bwMode="auto">
                <a:xfrm>
                  <a:off x="2949" y="2904"/>
                  <a:ext cx="0" cy="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29" name="PA-Line 141"/>
                <p:cNvSpPr>
                  <a:spLocks noChangeShapeType="1"/>
                </p:cNvSpPr>
                <p:nvPr>
                  <p:custDataLst>
                    <p:tags r:id="rId130"/>
                  </p:custDataLst>
                </p:nvPr>
              </p:nvSpPr>
              <p:spPr bwMode="auto">
                <a:xfrm>
                  <a:off x="2949" y="3120"/>
                  <a:ext cx="0" cy="172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30" name="PA-Line 142"/>
                <p:cNvSpPr>
                  <a:spLocks noChangeShapeType="1"/>
                </p:cNvSpPr>
                <p:nvPr>
                  <p:custDataLst>
                    <p:tags r:id="rId131"/>
                  </p:custDataLst>
                </p:nvPr>
              </p:nvSpPr>
              <p:spPr bwMode="auto">
                <a:xfrm>
                  <a:off x="3277" y="3120"/>
                  <a:ext cx="0" cy="172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31" name="PA-Line 143"/>
                <p:cNvSpPr>
                  <a:spLocks noChangeShapeType="1"/>
                </p:cNvSpPr>
                <p:nvPr>
                  <p:custDataLst>
                    <p:tags r:id="rId132"/>
                  </p:custDataLst>
                </p:nvPr>
              </p:nvSpPr>
              <p:spPr bwMode="auto">
                <a:xfrm>
                  <a:off x="3631" y="3338"/>
                  <a:ext cx="0" cy="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32" name="PA-Line 144"/>
                <p:cNvSpPr>
                  <a:spLocks noChangeShapeType="1"/>
                </p:cNvSpPr>
                <p:nvPr>
                  <p:custDataLst>
                    <p:tags r:id="rId133"/>
                  </p:custDataLst>
                </p:nvPr>
              </p:nvSpPr>
              <p:spPr bwMode="auto">
                <a:xfrm>
                  <a:off x="2600" y="2904"/>
                  <a:ext cx="362" cy="2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33" name="PA-Line 145"/>
                <p:cNvSpPr>
                  <a:spLocks noChangeShapeType="1"/>
                </p:cNvSpPr>
                <p:nvPr>
                  <p:custDataLst>
                    <p:tags r:id="rId134"/>
                  </p:custDataLst>
                </p:nvPr>
              </p:nvSpPr>
              <p:spPr bwMode="auto">
                <a:xfrm flipV="1">
                  <a:off x="2944" y="3127"/>
                  <a:ext cx="344" cy="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34" name="PA-Line 146"/>
                <p:cNvSpPr>
                  <a:spLocks noChangeShapeType="1"/>
                </p:cNvSpPr>
                <p:nvPr>
                  <p:custDataLst>
                    <p:tags r:id="rId135"/>
                  </p:custDataLst>
                </p:nvPr>
              </p:nvSpPr>
              <p:spPr bwMode="auto">
                <a:xfrm flipH="1">
                  <a:off x="3970" y="2890"/>
                  <a:ext cx="0" cy="2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35" name="PA-Line 147"/>
                <p:cNvSpPr>
                  <a:spLocks noChangeShapeType="1"/>
                </p:cNvSpPr>
                <p:nvPr>
                  <p:custDataLst>
                    <p:tags r:id="rId136"/>
                  </p:custDataLst>
                </p:nvPr>
              </p:nvSpPr>
              <p:spPr bwMode="auto">
                <a:xfrm>
                  <a:off x="3960" y="2889"/>
                  <a:ext cx="192" cy="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</p:grpSp>
      <p:sp>
        <p:nvSpPr>
          <p:cNvPr id="599" name="PA-AutoShape 149"/>
          <p:cNvSpPr>
            <a:spLocks noChangeArrowheads="1"/>
          </p:cNvSpPr>
          <p:nvPr>
            <p:custDataLst>
              <p:tags r:id="rId137"/>
            </p:custDataLst>
          </p:nvPr>
        </p:nvSpPr>
        <p:spPr bwMode="auto">
          <a:xfrm>
            <a:off x="7085157" y="2660646"/>
            <a:ext cx="3461327" cy="2683279"/>
          </a:xfrm>
          <a:prstGeom prst="wedgeRectCallout">
            <a:avLst>
              <a:gd name="adj1" fmla="val -100923"/>
              <a:gd name="adj2" fmla="val 47184"/>
            </a:avLst>
          </a:prstGeom>
          <a:solidFill>
            <a:srgbClr val="CCCCFF"/>
          </a:solidFill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>
              <a:lnSpc>
                <a:spcPct val="120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顺序脉冲</a:t>
            </a:r>
            <a:r>
              <a:rPr kumimoji="1" lang="zh-CN" altLang="en-US" sz="2400" b="1" kern="0" dirty="0">
                <a:solidFill>
                  <a:srgbClr val="005286"/>
                </a:solidFill>
                <a:latin typeface="宋体" panose="02010600030101010101" pitchFamily="2" charset="-122"/>
              </a:rPr>
              <a:t>指在每个循环周期内，在时间上按一定先后顺序排列的脉冲信号</a:t>
            </a:r>
            <a:r>
              <a:rPr kumimoji="1" lang="zh-CN" altLang="en-US" sz="2400" b="1" kern="0" dirty="0">
                <a:solidFill>
                  <a:srgbClr val="005286"/>
                </a:solidFill>
              </a:rPr>
              <a:t>。</a:t>
            </a:r>
            <a:r>
              <a:rPr kumimoji="1" lang="zh-CN" altLang="en-US" sz="2400" b="1" kern="0" dirty="0">
                <a:solidFill>
                  <a:sysClr val="windowText" lastClr="000000"/>
                </a:solidFill>
              </a:rPr>
              <a:t>常用之控制某些设备按照事先规定的顺序进行运算或操作。</a:t>
            </a:r>
            <a:endParaRPr kumimoji="1" lang="zh-CN" altLang="en-US" sz="24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51" name="PA-矩形 8"/>
          <p:cNvSpPr>
            <a:spLocks noChangeArrowheads="1"/>
          </p:cNvSpPr>
          <p:nvPr>
            <p:custDataLst>
              <p:tags r:id="rId138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2" name="PA-矩形 9"/>
          <p:cNvSpPr>
            <a:spLocks noChangeArrowheads="1"/>
          </p:cNvSpPr>
          <p:nvPr>
            <p:custDataLst>
              <p:tags r:id="rId139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3" name="PA-文本框 5"/>
          <p:cNvSpPr txBox="1">
            <a:spLocks noChangeArrowheads="1"/>
          </p:cNvSpPr>
          <p:nvPr>
            <p:custDataLst>
              <p:tags r:id="rId140"/>
            </p:custDataLst>
          </p:nvPr>
        </p:nvSpPr>
        <p:spPr bwMode="auto">
          <a:xfrm>
            <a:off x="626939" y="1382052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移位寄存器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4" name="PA-圆角矩形 1"/>
          <p:cNvSpPr/>
          <p:nvPr>
            <p:custDataLst>
              <p:tags r:id="rId141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5" name="PA-文本框 5"/>
          <p:cNvSpPr txBox="1">
            <a:spLocks noChangeArrowheads="1"/>
          </p:cNvSpPr>
          <p:nvPr>
            <p:custDataLst>
              <p:tags r:id="rId142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寄存器和移位寄存器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PA-文本框 4"/>
          <p:cNvSpPr txBox="1">
            <a:spLocks noChangeArrowheads="1"/>
          </p:cNvSpPr>
          <p:nvPr>
            <p:custDataLst>
              <p:tags r:id="rId143"/>
            </p:custDataLst>
          </p:nvPr>
        </p:nvSpPr>
        <p:spPr bwMode="auto">
          <a:xfrm>
            <a:off x="911161" y="1877368"/>
            <a:ext cx="56730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</a:rPr>
              <a:t>3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</a:rPr>
              <a:t>）</a:t>
            </a:r>
            <a:r>
              <a:rPr kumimoji="1" lang="zh-CN" altLang="en-US" sz="2400" b="1" kern="0" dirty="0">
                <a:solidFill>
                  <a:sysClr val="windowText" lastClr="000000"/>
                </a:solidFill>
                <a:highlight>
                  <a:srgbClr val="FFFF00"/>
                </a:highlight>
                <a:latin typeface="+mn-lt"/>
              </a:rPr>
              <a:t>用</a:t>
            </a:r>
            <a:r>
              <a:rPr kumimoji="1" lang="en-US" altLang="zh-CN" sz="2400" b="1" kern="0" dirty="0">
                <a:solidFill>
                  <a:sysClr val="windowText" lastClr="000000"/>
                </a:solidFill>
                <a:highlight>
                  <a:srgbClr val="FFFF00"/>
                </a:highlight>
                <a:latin typeface="+mn-lt"/>
              </a:rPr>
              <a:t>74LS194</a:t>
            </a:r>
            <a:r>
              <a:rPr kumimoji="1" lang="zh-CN" altLang="en-US" sz="2400" b="1" kern="0" dirty="0">
                <a:solidFill>
                  <a:sysClr val="windowText" lastClr="000000"/>
                </a:solidFill>
                <a:highlight>
                  <a:srgbClr val="FFFF00"/>
                </a:highlight>
                <a:latin typeface="+mn-lt"/>
              </a:rPr>
              <a:t>构成</a:t>
            </a:r>
            <a:r>
              <a:rPr lang="zh-CN" altLang="en-US" sz="2400" b="1" dirty="0">
                <a:solidFill>
                  <a:srgbClr val="FF0000"/>
                </a:solidFill>
                <a:latin typeface="+mn-lt"/>
              </a:rPr>
              <a:t>顺序脉冲发生器</a:t>
            </a:r>
            <a:endParaRPr lang="zh-CN" altLang="en-US" sz="2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6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6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67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6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" grpId="0" animBg="1"/>
      <p:bldP spid="1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4" name="PA-Object 4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644775" y="6103922"/>
          <a:ext cx="37973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2" imgW="1282700" imgH="241300" progId="Equation.DSMT4">
                  <p:embed/>
                </p:oleObj>
              </mc:Choice>
              <mc:Fallback>
                <p:oleObj name="Equation" r:id="rId2" imgW="1282700" imgH="241300" progId="Equation.DSMT4">
                  <p:embed/>
                  <p:pic>
                    <p:nvPicPr>
                      <p:cNvPr id="0" name="PA-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4775" y="6103922"/>
                        <a:ext cx="3797300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PA-矩形 1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0247" name="PA-矩形 1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91312" y="2494174"/>
            <a:ext cx="2819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4000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ym typeface="宋体" panose="02010600030101010101" pitchFamily="2" charset="-122"/>
              </a:rPr>
              <a:t>（</a:t>
            </a:r>
            <a:r>
              <a:rPr lang="en-US" altLang="zh-CN" sz="2400" b="1" dirty="0">
                <a:sym typeface="宋体" panose="02010600030101010101" pitchFamily="2" charset="-122"/>
              </a:rPr>
              <a:t>1</a:t>
            </a:r>
            <a:r>
              <a:rPr lang="zh-CN" altLang="en-US" sz="2400" b="1" dirty="0">
                <a:sym typeface="宋体" panose="02010600030101010101" pitchFamily="2" charset="-122"/>
              </a:rPr>
              <a:t>）驱动方程：</a:t>
            </a:r>
            <a:endParaRPr lang="zh-CN" altLang="en-US" sz="2400" b="1" dirty="0">
              <a:sym typeface="宋体" panose="02010600030101010101" pitchFamily="2" charset="-122"/>
            </a:endParaRPr>
          </a:p>
        </p:txBody>
      </p:sp>
      <p:sp>
        <p:nvSpPr>
          <p:cNvPr id="10250" name="PA-矩形 1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91312" y="4026082"/>
            <a:ext cx="87895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4000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ym typeface="宋体" panose="02010600030101010101" pitchFamily="2" charset="-122"/>
              </a:rPr>
              <a:t>（</a:t>
            </a:r>
            <a:r>
              <a:rPr lang="en-US" altLang="zh-CN" sz="2400" b="1" dirty="0">
                <a:sym typeface="宋体" panose="02010600030101010101" pitchFamily="2" charset="-122"/>
              </a:rPr>
              <a:t>2</a:t>
            </a:r>
            <a:r>
              <a:rPr lang="zh-CN" altLang="en-US" sz="2400" b="1" dirty="0">
                <a:sym typeface="宋体" panose="02010600030101010101" pitchFamily="2" charset="-122"/>
              </a:rPr>
              <a:t>）将驱动方程代入</a:t>
            </a:r>
            <a:r>
              <a:rPr lang="en-US" altLang="zh-CN" sz="2400" b="1" dirty="0">
                <a:latin typeface="+mj-lt"/>
                <a:sym typeface="宋体" panose="02010600030101010101" pitchFamily="2" charset="-122"/>
              </a:rPr>
              <a:t>JK</a:t>
            </a:r>
            <a:r>
              <a:rPr lang="zh-CN" altLang="en-US" sz="2400" b="1" dirty="0">
                <a:sym typeface="宋体" panose="02010600030101010101" pitchFamily="2" charset="-122"/>
              </a:rPr>
              <a:t>触发器的特性方程，得到状态方程：</a:t>
            </a:r>
            <a:endParaRPr lang="zh-CN" altLang="en-US" sz="2400" b="1" dirty="0">
              <a:sym typeface="宋体" panose="02010600030101010101" pitchFamily="2" charset="-122"/>
            </a:endParaRPr>
          </a:p>
        </p:txBody>
      </p:sp>
      <p:sp>
        <p:nvSpPr>
          <p:cNvPr id="10253" name="PA-文本框 1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077267" y="5614751"/>
            <a:ext cx="2819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000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sym typeface="宋体" panose="02010600030101010101" pitchFamily="2" charset="-122"/>
              </a:rPr>
              <a:t>(3) </a:t>
            </a:r>
            <a:r>
              <a:rPr lang="zh-CN" altLang="en-US" sz="2400" b="1" dirty="0">
                <a:sym typeface="宋体" panose="02010600030101010101" pitchFamily="2" charset="-122"/>
              </a:rPr>
              <a:t>输出方程：</a:t>
            </a:r>
            <a:endParaRPr lang="zh-CN" altLang="en-US" sz="2400" b="1" dirty="0">
              <a:sym typeface="宋体" panose="02010600030101010101" pitchFamily="2" charset="-122"/>
            </a:endParaRPr>
          </a:p>
        </p:txBody>
      </p:sp>
      <p:pic>
        <p:nvPicPr>
          <p:cNvPr id="10254" name="PA-图片 14" descr="C:\Users\acer\Desktop\6-1.pn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1936104" y="3054849"/>
            <a:ext cx="2298700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5" name="PA-图片 15" descr="C:\Users\acer\Desktop\6-2.pn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1963737" y="4547751"/>
            <a:ext cx="4314825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8" name="PA-图片 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667" y="1357052"/>
            <a:ext cx="8222490" cy="213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A-圆角矩形 1"/>
          <p:cNvSpPr/>
          <p:nvPr>
            <p:custDataLst>
              <p:tags r:id="rId14"/>
            </p:custDataLst>
          </p:nvPr>
        </p:nvSpPr>
        <p:spPr>
          <a:xfrm>
            <a:off x="-348343" y="516695"/>
            <a:ext cx="567062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PA-文本框 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87090" y="602218"/>
            <a:ext cx="528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时序逻辑电路的手工分析方法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173230" y="2352087"/>
            <a:ext cx="3924154" cy="912585"/>
            <a:chOff x="4173230" y="2352087"/>
            <a:chExt cx="3924154" cy="912585"/>
          </a:xfrm>
        </p:grpSpPr>
        <p:grpSp>
          <p:nvGrpSpPr>
            <p:cNvPr id="14" name="Group 34"/>
            <p:cNvGrpSpPr/>
            <p:nvPr/>
          </p:nvGrpSpPr>
          <p:grpSpPr bwMode="auto">
            <a:xfrm rot="5400000">
              <a:off x="5277347" y="2397017"/>
              <a:ext cx="238629" cy="148770"/>
              <a:chOff x="2412" y="3725"/>
              <a:chExt cx="168" cy="96"/>
            </a:xfrm>
          </p:grpSpPr>
          <p:sp>
            <p:nvSpPr>
              <p:cNvPr id="38" name="Line 35"/>
              <p:cNvSpPr>
                <a:spLocks noChangeShapeType="1"/>
              </p:cNvSpPr>
              <p:nvPr/>
            </p:nvSpPr>
            <p:spPr bwMode="auto">
              <a:xfrm flipV="1">
                <a:off x="2412" y="3733"/>
                <a:ext cx="88" cy="88"/>
              </a:xfrm>
              <a:prstGeom prst="line">
                <a:avLst/>
              </a:prstGeom>
              <a:noFill/>
              <a:ln w="28575">
                <a:solidFill>
                  <a:srgbClr val="00B05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9" name="Line 36"/>
              <p:cNvSpPr>
                <a:spLocks noChangeShapeType="1"/>
              </p:cNvSpPr>
              <p:nvPr/>
            </p:nvSpPr>
            <p:spPr bwMode="auto">
              <a:xfrm flipH="1" flipV="1">
                <a:off x="2492" y="3725"/>
                <a:ext cx="88" cy="88"/>
              </a:xfrm>
              <a:prstGeom prst="line">
                <a:avLst/>
              </a:prstGeom>
              <a:noFill/>
              <a:ln w="28575">
                <a:solidFill>
                  <a:srgbClr val="00B05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Rectangle 43"/>
            <p:cNvSpPr>
              <a:spLocks noChangeArrowheads="1"/>
            </p:cNvSpPr>
            <p:nvPr/>
          </p:nvSpPr>
          <p:spPr bwMode="auto">
            <a:xfrm>
              <a:off x="4173230" y="2987673"/>
              <a:ext cx="500137" cy="2769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B05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CN" b="1" dirty="0">
                  <a:solidFill>
                    <a:srgbClr val="00B050"/>
                  </a:solidFill>
                  <a:latin typeface="Times New Roman" panose="02020603050405020304" pitchFamily="18" charset="0"/>
                </a:rPr>
                <a:t>CLK</a:t>
              </a:r>
              <a:endParaRPr kumimoji="1" lang="en-US" altLang="zh-CN" b="1" baseline="-25000" dirty="0">
                <a:solidFill>
                  <a:srgbClr val="00B05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Oval 47"/>
            <p:cNvSpPr>
              <a:spLocks noChangeArrowheads="1"/>
            </p:cNvSpPr>
            <p:nvPr/>
          </p:nvSpPr>
          <p:spPr bwMode="auto">
            <a:xfrm>
              <a:off x="5245623" y="2434642"/>
              <a:ext cx="93663" cy="9366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  <p:sp>
          <p:nvSpPr>
            <p:cNvPr id="27" name="Line 50"/>
            <p:cNvSpPr>
              <a:spLocks noChangeShapeType="1"/>
            </p:cNvSpPr>
            <p:nvPr/>
          </p:nvSpPr>
          <p:spPr bwMode="auto">
            <a:xfrm>
              <a:off x="4605337" y="3122362"/>
              <a:ext cx="3033713" cy="0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8" name="Line 51"/>
            <p:cNvSpPr>
              <a:spLocks noChangeShapeType="1"/>
            </p:cNvSpPr>
            <p:nvPr/>
          </p:nvSpPr>
          <p:spPr bwMode="auto">
            <a:xfrm>
              <a:off x="5013325" y="2494174"/>
              <a:ext cx="0" cy="621838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9" name="Line 52"/>
            <p:cNvSpPr>
              <a:spLocks noChangeShapeType="1"/>
            </p:cNvSpPr>
            <p:nvPr/>
          </p:nvSpPr>
          <p:spPr bwMode="auto">
            <a:xfrm flipH="1">
              <a:off x="7631110" y="2465735"/>
              <a:ext cx="14812" cy="656627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32" name="Line 55"/>
            <p:cNvSpPr>
              <a:spLocks noChangeShapeType="1"/>
            </p:cNvSpPr>
            <p:nvPr/>
          </p:nvSpPr>
          <p:spPr bwMode="auto">
            <a:xfrm>
              <a:off x="4998427" y="2481474"/>
              <a:ext cx="240323" cy="0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grpSp>
          <p:nvGrpSpPr>
            <p:cNvPr id="40" name="Group 34"/>
            <p:cNvGrpSpPr/>
            <p:nvPr/>
          </p:nvGrpSpPr>
          <p:grpSpPr bwMode="auto">
            <a:xfrm rot="5400000">
              <a:off x="7903684" y="2397032"/>
              <a:ext cx="238629" cy="148770"/>
              <a:chOff x="2412" y="3725"/>
              <a:chExt cx="168" cy="96"/>
            </a:xfrm>
          </p:grpSpPr>
          <p:sp>
            <p:nvSpPr>
              <p:cNvPr id="41" name="Line 35"/>
              <p:cNvSpPr>
                <a:spLocks noChangeShapeType="1"/>
              </p:cNvSpPr>
              <p:nvPr/>
            </p:nvSpPr>
            <p:spPr bwMode="auto">
              <a:xfrm flipV="1">
                <a:off x="2412" y="3733"/>
                <a:ext cx="88" cy="88"/>
              </a:xfrm>
              <a:prstGeom prst="line">
                <a:avLst/>
              </a:prstGeom>
              <a:noFill/>
              <a:ln w="28575">
                <a:solidFill>
                  <a:srgbClr val="00B05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" name="Line 36"/>
              <p:cNvSpPr>
                <a:spLocks noChangeShapeType="1"/>
              </p:cNvSpPr>
              <p:nvPr/>
            </p:nvSpPr>
            <p:spPr bwMode="auto">
              <a:xfrm flipH="1" flipV="1">
                <a:off x="2492" y="3725"/>
                <a:ext cx="88" cy="88"/>
              </a:xfrm>
              <a:prstGeom prst="line">
                <a:avLst/>
              </a:prstGeom>
              <a:noFill/>
              <a:ln w="28575">
                <a:solidFill>
                  <a:srgbClr val="00B05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3" name="Oval 47"/>
            <p:cNvSpPr>
              <a:spLocks noChangeArrowheads="1"/>
            </p:cNvSpPr>
            <p:nvPr/>
          </p:nvSpPr>
          <p:spPr bwMode="auto">
            <a:xfrm>
              <a:off x="7871960" y="2428307"/>
              <a:ext cx="93663" cy="9366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  <p:sp>
          <p:nvSpPr>
            <p:cNvPr id="44" name="Line 55"/>
            <p:cNvSpPr>
              <a:spLocks noChangeShapeType="1"/>
            </p:cNvSpPr>
            <p:nvPr/>
          </p:nvSpPr>
          <p:spPr bwMode="auto">
            <a:xfrm>
              <a:off x="7631112" y="2477084"/>
              <a:ext cx="240323" cy="0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659306" y="1696898"/>
            <a:ext cx="956785" cy="1171849"/>
            <a:chOff x="4659306" y="1696898"/>
            <a:chExt cx="956785" cy="1171849"/>
          </a:xfrm>
        </p:grpSpPr>
        <p:sp>
          <p:nvSpPr>
            <p:cNvPr id="47" name="Rectangle 71"/>
            <p:cNvSpPr>
              <a:spLocks noChangeArrowheads="1"/>
            </p:cNvSpPr>
            <p:nvPr/>
          </p:nvSpPr>
          <p:spPr bwMode="auto">
            <a:xfrm>
              <a:off x="5427210" y="2113424"/>
              <a:ext cx="165870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CN" sz="16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J</a:t>
              </a:r>
              <a:endParaRPr kumimoji="1" lang="en-US" altLang="zh-CN" sz="1600" b="1" dirty="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72"/>
            <p:cNvSpPr>
              <a:spLocks noChangeArrowheads="1"/>
            </p:cNvSpPr>
            <p:nvPr/>
          </p:nvSpPr>
          <p:spPr bwMode="auto">
            <a:xfrm>
              <a:off x="5401977" y="2622526"/>
              <a:ext cx="214114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CN" sz="16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K</a:t>
              </a:r>
              <a:endParaRPr kumimoji="1" lang="en-US" altLang="zh-CN" sz="1600" b="1" dirty="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73"/>
            <p:cNvSpPr>
              <a:spLocks noChangeArrowheads="1"/>
            </p:cNvSpPr>
            <p:nvPr/>
          </p:nvSpPr>
          <p:spPr bwMode="auto">
            <a:xfrm>
              <a:off x="4659306" y="1696898"/>
              <a:ext cx="527381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CN" b="1" dirty="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VCC</a:t>
              </a:r>
              <a:endParaRPr kumimoji="1"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Line 74"/>
            <p:cNvSpPr>
              <a:spLocks noChangeShapeType="1"/>
            </p:cNvSpPr>
            <p:nvPr/>
          </p:nvSpPr>
          <p:spPr bwMode="auto">
            <a:xfrm>
              <a:off x="4868146" y="2224260"/>
              <a:ext cx="47114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51" name="Line 75"/>
            <p:cNvSpPr>
              <a:spLocks noChangeShapeType="1"/>
            </p:cNvSpPr>
            <p:nvPr/>
          </p:nvSpPr>
          <p:spPr bwMode="auto">
            <a:xfrm flipV="1">
              <a:off x="4868146" y="2741613"/>
              <a:ext cx="471139" cy="4025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52" name="Line 76"/>
            <p:cNvSpPr>
              <a:spLocks noChangeShapeType="1"/>
            </p:cNvSpPr>
            <p:nvPr/>
          </p:nvSpPr>
          <p:spPr bwMode="auto">
            <a:xfrm>
              <a:off x="4878286" y="1959014"/>
              <a:ext cx="4150" cy="79615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53" name="Line 74"/>
            <p:cNvSpPr>
              <a:spLocks noChangeShapeType="1"/>
            </p:cNvSpPr>
            <p:nvPr/>
          </p:nvSpPr>
          <p:spPr bwMode="auto">
            <a:xfrm>
              <a:off x="4733605" y="1968711"/>
              <a:ext cx="28924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403222" y="1468280"/>
            <a:ext cx="2206597" cy="853265"/>
            <a:chOff x="4403222" y="1468280"/>
            <a:chExt cx="2206597" cy="853265"/>
          </a:xfrm>
        </p:grpSpPr>
        <p:sp>
          <p:nvSpPr>
            <p:cNvPr id="61" name="Line 74"/>
            <p:cNvSpPr>
              <a:spLocks noChangeShapeType="1"/>
            </p:cNvSpPr>
            <p:nvPr/>
          </p:nvSpPr>
          <p:spPr bwMode="auto">
            <a:xfrm>
              <a:off x="6320573" y="2321545"/>
              <a:ext cx="289246" cy="0"/>
            </a:xfrm>
            <a:prstGeom prst="line">
              <a:avLst/>
            </a:prstGeom>
            <a:noFill/>
            <a:ln w="28575">
              <a:solidFill>
                <a:srgbClr val="CC66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62" name="Line 74"/>
            <p:cNvSpPr>
              <a:spLocks noChangeShapeType="1"/>
            </p:cNvSpPr>
            <p:nvPr/>
          </p:nvSpPr>
          <p:spPr bwMode="auto">
            <a:xfrm>
              <a:off x="4597717" y="1593829"/>
              <a:ext cx="1722856" cy="4507"/>
            </a:xfrm>
            <a:prstGeom prst="line">
              <a:avLst/>
            </a:prstGeom>
            <a:noFill/>
            <a:ln w="28575">
              <a:solidFill>
                <a:srgbClr val="CC66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73" name="Line 76"/>
            <p:cNvSpPr>
              <a:spLocks noChangeShapeType="1"/>
            </p:cNvSpPr>
            <p:nvPr/>
          </p:nvSpPr>
          <p:spPr bwMode="auto">
            <a:xfrm>
              <a:off x="6320573" y="1600127"/>
              <a:ext cx="0" cy="721418"/>
            </a:xfrm>
            <a:prstGeom prst="line">
              <a:avLst/>
            </a:prstGeom>
            <a:noFill/>
            <a:ln w="28575">
              <a:solidFill>
                <a:srgbClr val="CC66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81" name="Rectangle 71"/>
            <p:cNvSpPr>
              <a:spLocks noChangeArrowheads="1"/>
            </p:cNvSpPr>
            <p:nvPr/>
          </p:nvSpPr>
          <p:spPr bwMode="auto">
            <a:xfrm>
              <a:off x="4403222" y="1468280"/>
              <a:ext cx="167019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CN" sz="1600" b="1" dirty="0">
                  <a:solidFill>
                    <a:srgbClr val="CC66FF"/>
                  </a:solidFill>
                  <a:latin typeface="Times New Roman" panose="02020603050405020304" pitchFamily="18" charset="0"/>
                </a:rPr>
                <a:t>A</a:t>
              </a:r>
              <a:endParaRPr kumimoji="1" lang="en-US" altLang="zh-CN" sz="1600" b="1" dirty="0">
                <a:solidFill>
                  <a:srgbClr val="CC66FF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9930620" y="1210961"/>
            <a:ext cx="1895620" cy="2591419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265" name="组合 11264"/>
          <p:cNvGrpSpPr/>
          <p:nvPr/>
        </p:nvGrpSpPr>
        <p:grpSpPr>
          <a:xfrm>
            <a:off x="9369100" y="2370667"/>
            <a:ext cx="601650" cy="868455"/>
            <a:chOff x="9369100" y="2370667"/>
            <a:chExt cx="601650" cy="868455"/>
          </a:xfrm>
        </p:grpSpPr>
        <p:sp>
          <p:nvSpPr>
            <p:cNvPr id="94" name="Rectangle 71"/>
            <p:cNvSpPr>
              <a:spLocks noChangeArrowheads="1"/>
            </p:cNvSpPr>
            <p:nvPr/>
          </p:nvSpPr>
          <p:spPr bwMode="auto">
            <a:xfrm>
              <a:off x="9369100" y="2370667"/>
              <a:ext cx="333364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CN" sz="16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</a:rPr>
                <a:t>Q</a:t>
              </a:r>
              <a:r>
                <a:rPr kumimoji="1" lang="en-US" altLang="zh-CN" sz="1600" b="1" baseline="-250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</a:rPr>
                <a:t>2</a:t>
              </a:r>
              <a:endParaRPr kumimoji="1" lang="en-US" altLang="zh-CN" sz="1600" b="1" baseline="-25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2" name="Rectangle 71"/>
            <p:cNvSpPr>
              <a:spLocks noChangeArrowheads="1"/>
            </p:cNvSpPr>
            <p:nvPr/>
          </p:nvSpPr>
          <p:spPr bwMode="auto">
            <a:xfrm>
              <a:off x="9637386" y="2992901"/>
              <a:ext cx="333364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CN" sz="16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</a:rPr>
                <a:t>Q</a:t>
              </a:r>
              <a:r>
                <a:rPr kumimoji="1" lang="en-US" altLang="zh-CN" sz="1600" b="1" baseline="-250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1600" b="1" baseline="-25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415642" y="2799083"/>
              <a:ext cx="204742" cy="246221"/>
              <a:chOff x="9437741" y="2861902"/>
              <a:chExt cx="204742" cy="246221"/>
            </a:xfrm>
          </p:grpSpPr>
          <p:sp>
            <p:nvSpPr>
              <p:cNvPr id="95" name="Rectangle 71"/>
              <p:cNvSpPr>
                <a:spLocks noChangeArrowheads="1"/>
              </p:cNvSpPr>
              <p:nvPr/>
            </p:nvSpPr>
            <p:spPr bwMode="auto">
              <a:xfrm>
                <a:off x="9442361" y="2861902"/>
                <a:ext cx="200122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kumimoji="1"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</a:rPr>
                  <a:t>A</a:t>
                </a:r>
                <a:endParaRPr kumimoji="1" lang="en-US" altLang="zh-CN" sz="16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" name="Line 74"/>
              <p:cNvSpPr>
                <a:spLocks noChangeShapeType="1"/>
              </p:cNvSpPr>
              <p:nvPr/>
            </p:nvSpPr>
            <p:spPr bwMode="auto">
              <a:xfrm>
                <a:off x="9437741" y="2891677"/>
                <a:ext cx="166682" cy="0"/>
              </a:xfrm>
              <a:prstGeom prst="lin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</p:grpSp>
      </p:grpSp>
      <p:grpSp>
        <p:nvGrpSpPr>
          <p:cNvPr id="11264" name="组合 11263"/>
          <p:cNvGrpSpPr/>
          <p:nvPr/>
        </p:nvGrpSpPr>
        <p:grpSpPr>
          <a:xfrm>
            <a:off x="9542422" y="1319959"/>
            <a:ext cx="533486" cy="906179"/>
            <a:chOff x="9542422" y="1319959"/>
            <a:chExt cx="533486" cy="906179"/>
          </a:xfrm>
        </p:grpSpPr>
        <p:sp>
          <p:nvSpPr>
            <p:cNvPr id="92" name="Rectangle 71"/>
            <p:cNvSpPr>
              <a:spLocks noChangeArrowheads="1"/>
            </p:cNvSpPr>
            <p:nvPr/>
          </p:nvSpPr>
          <p:spPr bwMode="auto">
            <a:xfrm>
              <a:off x="9875786" y="1319959"/>
              <a:ext cx="200122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CN" sz="16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</a:rPr>
                <a:t>A</a:t>
              </a:r>
              <a:endParaRPr kumimoji="1" lang="en-US" altLang="zh-CN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9542422" y="1639226"/>
              <a:ext cx="333364" cy="246221"/>
              <a:chOff x="9542422" y="1639226"/>
              <a:chExt cx="333364" cy="246221"/>
            </a:xfrm>
          </p:grpSpPr>
          <p:sp>
            <p:nvSpPr>
              <p:cNvPr id="88" name="Line 74"/>
              <p:cNvSpPr>
                <a:spLocks noChangeShapeType="1"/>
              </p:cNvSpPr>
              <p:nvPr/>
            </p:nvSpPr>
            <p:spPr bwMode="auto">
              <a:xfrm>
                <a:off x="9542422" y="1639227"/>
                <a:ext cx="166682" cy="0"/>
              </a:xfrm>
              <a:prstGeom prst="lin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93" name="Rectangle 71"/>
              <p:cNvSpPr>
                <a:spLocks noChangeArrowheads="1"/>
              </p:cNvSpPr>
              <p:nvPr/>
            </p:nvSpPr>
            <p:spPr bwMode="auto">
              <a:xfrm>
                <a:off x="9542422" y="1639226"/>
                <a:ext cx="333364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kumimoji="1"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</a:rPr>
                  <a:t>Q</a:t>
                </a:r>
                <a:r>
                  <a:rPr kumimoji="1" lang="en-US" altLang="zh-CN" sz="16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1600" b="1" baseline="-250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9684057" y="1979917"/>
              <a:ext cx="333364" cy="246221"/>
              <a:chOff x="9542422" y="1639226"/>
              <a:chExt cx="333364" cy="246221"/>
            </a:xfrm>
          </p:grpSpPr>
          <p:sp>
            <p:nvSpPr>
              <p:cNvPr id="107" name="Line 74"/>
              <p:cNvSpPr>
                <a:spLocks noChangeShapeType="1"/>
              </p:cNvSpPr>
              <p:nvPr/>
            </p:nvSpPr>
            <p:spPr bwMode="auto">
              <a:xfrm>
                <a:off x="9542422" y="1639227"/>
                <a:ext cx="166682" cy="0"/>
              </a:xfrm>
              <a:prstGeom prst="lin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108" name="Rectangle 71"/>
              <p:cNvSpPr>
                <a:spLocks noChangeArrowheads="1"/>
              </p:cNvSpPr>
              <p:nvPr/>
            </p:nvSpPr>
            <p:spPr bwMode="auto">
              <a:xfrm>
                <a:off x="9542422" y="1639226"/>
                <a:ext cx="333364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kumimoji="1"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</a:rPr>
                  <a:t>Q</a:t>
                </a:r>
                <a:r>
                  <a:rPr kumimoji="1" lang="en-US" altLang="zh-CN" sz="16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</a:rPr>
                  <a:t>2</a:t>
                </a:r>
                <a:endParaRPr kumimoji="1" lang="en-US" altLang="zh-CN" sz="1600" b="1" baseline="-250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5" name="矩形 4"/>
          <p:cNvSpPr/>
          <p:nvPr/>
        </p:nvSpPr>
        <p:spPr>
          <a:xfrm>
            <a:off x="4357575" y="3489009"/>
            <a:ext cx="2252421" cy="44767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2108447" y="5028861"/>
            <a:ext cx="2642521" cy="44767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4469992" y="4595444"/>
            <a:ext cx="1380144" cy="4269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4530905" y="5031636"/>
            <a:ext cx="1682976" cy="4465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AutoShape 121"/>
          <p:cNvSpPr>
            <a:spLocks noChangeArrowheads="1"/>
          </p:cNvSpPr>
          <p:nvPr/>
        </p:nvSpPr>
        <p:spPr bwMode="auto">
          <a:xfrm>
            <a:off x="4970488" y="4356027"/>
            <a:ext cx="2087562" cy="396875"/>
          </a:xfrm>
          <a:prstGeom prst="wedgeRectCallout">
            <a:avLst>
              <a:gd name="adj1" fmla="val -100569"/>
              <a:gd name="adj2" fmla="val 73199"/>
            </a:avLst>
          </a:prstGeom>
          <a:solidFill>
            <a:srgbClr val="CCCCFF">
              <a:alpha val="50000"/>
            </a:srgbClr>
          </a:solidFill>
          <a:ln w="9525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kumimoji="1" lang="zh-CN" altLang="en-US" sz="2400" b="1" dirty="0">
                <a:latin typeface="Times New Roman" panose="02020603050405020304" pitchFamily="18" charset="0"/>
              </a:rPr>
              <a:t>代入</a:t>
            </a:r>
            <a:r>
              <a:rPr kumimoji="1" lang="zh-CN" altLang="en-US" sz="2400" b="1" i="1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J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=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 K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1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= 1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895677" y="4860599"/>
            <a:ext cx="2884487" cy="396875"/>
            <a:chOff x="4895677" y="4860599"/>
            <a:chExt cx="2884487" cy="396875"/>
          </a:xfrm>
        </p:grpSpPr>
        <p:graphicFrame>
          <p:nvGraphicFramePr>
            <p:cNvPr id="89" name="Object 38"/>
            <p:cNvGraphicFramePr>
              <a:graphicFrameLocks noChangeAspect="1"/>
            </p:cNvGraphicFramePr>
            <p:nvPr/>
          </p:nvGraphicFramePr>
          <p:xfrm>
            <a:off x="7013981" y="4919663"/>
            <a:ext cx="2794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Equation" r:id="rId16" imgW="279400" imgH="279400" progId="Equation.DSMT4">
                    <p:embed/>
                  </p:oleObj>
                </mc:Choice>
                <mc:Fallback>
                  <p:oleObj name="Equation" r:id="rId16" imgW="279400" imgH="279400" progId="Equation.DSMT4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13981" y="4919663"/>
                          <a:ext cx="279400" cy="279400"/>
                        </a:xfrm>
                        <a:prstGeom prst="rect">
                          <a:avLst/>
                        </a:prstGeom>
                        <a:solidFill>
                          <a:srgbClr val="CCCC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AutoShape 123"/>
            <p:cNvSpPr>
              <a:spLocks noChangeArrowheads="1"/>
            </p:cNvSpPr>
            <p:nvPr/>
          </p:nvSpPr>
          <p:spPr bwMode="auto">
            <a:xfrm>
              <a:off x="4895677" y="4860599"/>
              <a:ext cx="2884487" cy="396875"/>
            </a:xfrm>
            <a:prstGeom prst="wedgeRectCallout">
              <a:avLst>
                <a:gd name="adj1" fmla="val -74657"/>
                <a:gd name="adj2" fmla="val 48801"/>
              </a:avLst>
            </a:prstGeom>
            <a:solidFill>
              <a:srgbClr val="CCCCFF">
                <a:alpha val="50000"/>
              </a:srgbClr>
            </a:solidFill>
            <a:ln w="9525">
              <a:solidFill>
                <a:srgbClr val="FF33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kumimoji="1" lang="zh-CN" altLang="en-US" sz="2400" b="1" dirty="0">
                  <a:latin typeface="Times New Roman" panose="02020603050405020304" pitchFamily="18" charset="0"/>
                </a:rPr>
                <a:t>代入</a:t>
              </a:r>
              <a:r>
                <a:rPr kumimoji="1" lang="zh-CN" altLang="en-US" sz="2400" b="1" i="1" dirty="0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J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=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 K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2 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= </a:t>
              </a:r>
              <a:r>
                <a:rPr kumimoji="1" lang="en-US" altLang="zh-CN" sz="2400" b="1" i="1" baseline="30000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4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A    Q</a:t>
              </a:r>
              <a:r>
                <a:rPr kumimoji="1" lang="en-US" altLang="zh-CN" sz="2400" b="1" baseline="-25000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400" b="1" i="1" baseline="30000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n</a:t>
              </a:r>
              <a:endParaRPr kumimoji="1" lang="en-US" altLang="zh-CN" sz="2400" b="1" i="1" baseline="30000" dirty="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889379" y="4595364"/>
            <a:ext cx="1193973" cy="377025"/>
            <a:chOff x="2889379" y="4595364"/>
            <a:chExt cx="1193973" cy="377025"/>
          </a:xfrm>
        </p:grpSpPr>
        <p:grpSp>
          <p:nvGrpSpPr>
            <p:cNvPr id="7" name="组合 6"/>
            <p:cNvGrpSpPr/>
            <p:nvPr/>
          </p:nvGrpSpPr>
          <p:grpSpPr>
            <a:xfrm>
              <a:off x="2889379" y="4595364"/>
              <a:ext cx="1193973" cy="377025"/>
              <a:chOff x="2879651" y="4614820"/>
              <a:chExt cx="1193973" cy="377025"/>
            </a:xfrm>
          </p:grpSpPr>
          <p:sp>
            <p:nvSpPr>
              <p:cNvPr id="71" name="Rectangle 112"/>
              <p:cNvSpPr>
                <a:spLocks noChangeArrowheads="1"/>
              </p:cNvSpPr>
              <p:nvPr/>
            </p:nvSpPr>
            <p:spPr bwMode="auto">
              <a:xfrm>
                <a:off x="2879651" y="4614820"/>
                <a:ext cx="314325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kumimoji="1" lang="en-US" altLang="zh-CN" sz="24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J</a:t>
                </a:r>
                <a:r>
                  <a:rPr kumimoji="1" lang="en-US" altLang="zh-CN" sz="2400" b="1" baseline="-25000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 i="1" baseline="30000" dirty="0">
                  <a:solidFill>
                    <a:srgbClr val="FF33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" name="Rectangle 113"/>
              <p:cNvSpPr>
                <a:spLocks noChangeArrowheads="1"/>
              </p:cNvSpPr>
              <p:nvPr/>
            </p:nvSpPr>
            <p:spPr bwMode="auto">
              <a:xfrm>
                <a:off x="3740249" y="4622513"/>
                <a:ext cx="333375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kumimoji="1" lang="en-US" altLang="zh-CN" sz="24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K</a:t>
                </a:r>
                <a:r>
                  <a:rPr kumimoji="1" lang="en-US" altLang="zh-CN" sz="2400" b="1" baseline="-25000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 baseline="-25000" dirty="0">
                  <a:solidFill>
                    <a:srgbClr val="FF33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97" name="Line 124"/>
            <p:cNvSpPr>
              <a:spLocks noChangeShapeType="1"/>
            </p:cNvSpPr>
            <p:nvPr/>
          </p:nvSpPr>
          <p:spPr bwMode="auto">
            <a:xfrm>
              <a:off x="3773789" y="4641157"/>
              <a:ext cx="195903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943759" y="5059036"/>
            <a:ext cx="1240911" cy="400658"/>
            <a:chOff x="2943759" y="5059036"/>
            <a:chExt cx="1240911" cy="400658"/>
          </a:xfrm>
        </p:grpSpPr>
        <p:grpSp>
          <p:nvGrpSpPr>
            <p:cNvPr id="18" name="组合 17"/>
            <p:cNvGrpSpPr/>
            <p:nvPr/>
          </p:nvGrpSpPr>
          <p:grpSpPr>
            <a:xfrm>
              <a:off x="2943759" y="5059036"/>
              <a:ext cx="1240911" cy="400658"/>
              <a:chOff x="2943759" y="5059036"/>
              <a:chExt cx="1240911" cy="400658"/>
            </a:xfrm>
          </p:grpSpPr>
          <p:sp>
            <p:nvSpPr>
              <p:cNvPr id="84" name="Rectangle 112"/>
              <p:cNvSpPr>
                <a:spLocks noChangeArrowheads="1"/>
              </p:cNvSpPr>
              <p:nvPr/>
            </p:nvSpPr>
            <p:spPr bwMode="auto">
              <a:xfrm>
                <a:off x="2943759" y="5090362"/>
                <a:ext cx="314325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kumimoji="1" lang="en-US" altLang="zh-CN" sz="24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J</a:t>
                </a:r>
                <a:r>
                  <a:rPr kumimoji="1" lang="en-US" altLang="zh-CN" sz="2400" b="1" baseline="-25000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2</a:t>
                </a:r>
                <a:endParaRPr kumimoji="1" lang="en-US" altLang="zh-CN" sz="2400" b="1" i="1" baseline="30000" dirty="0">
                  <a:solidFill>
                    <a:srgbClr val="FF33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5" name="Rectangle 113"/>
              <p:cNvSpPr>
                <a:spLocks noChangeArrowheads="1"/>
              </p:cNvSpPr>
              <p:nvPr/>
            </p:nvSpPr>
            <p:spPr bwMode="auto">
              <a:xfrm>
                <a:off x="3851295" y="5059036"/>
                <a:ext cx="333375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kumimoji="1" lang="en-US" altLang="zh-CN" sz="24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K</a:t>
                </a:r>
                <a:r>
                  <a:rPr kumimoji="1" lang="en-US" altLang="zh-CN" sz="2400" b="1" baseline="-25000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2</a:t>
                </a:r>
                <a:endParaRPr kumimoji="1" lang="en-US" altLang="zh-CN" sz="2400" b="1" baseline="-25000" dirty="0">
                  <a:solidFill>
                    <a:srgbClr val="FF33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99" name="Line 124"/>
            <p:cNvSpPr>
              <a:spLocks noChangeShapeType="1"/>
            </p:cNvSpPr>
            <p:nvPr/>
          </p:nvSpPr>
          <p:spPr bwMode="auto">
            <a:xfrm>
              <a:off x="3887449" y="5099887"/>
              <a:ext cx="195903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5" name="PA-文本框 5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38172" y="1609382"/>
            <a:ext cx="40709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同步时序电路分析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Rectangle 72"/>
          <p:cNvSpPr>
            <a:spLocks noChangeArrowheads="1"/>
          </p:cNvSpPr>
          <p:nvPr/>
        </p:nvSpPr>
        <p:spPr bwMode="auto">
          <a:xfrm>
            <a:off x="5976832" y="2282084"/>
            <a:ext cx="175248" cy="18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20000"/>
              </a:spcBef>
            </a:pPr>
            <a:endParaRPr kumimoji="1" lang="en-US" altLang="zh-CN" sz="1600" b="1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35274" y="1819606"/>
            <a:ext cx="2306214" cy="1066551"/>
            <a:chOff x="5925546" y="1809886"/>
            <a:chExt cx="2306214" cy="1066551"/>
          </a:xfrm>
        </p:grpSpPr>
        <p:sp>
          <p:nvSpPr>
            <p:cNvPr id="55" name="Rectangle 71"/>
            <p:cNvSpPr>
              <a:spLocks noChangeArrowheads="1"/>
            </p:cNvSpPr>
            <p:nvPr/>
          </p:nvSpPr>
          <p:spPr bwMode="auto">
            <a:xfrm>
              <a:off x="8048593" y="2107776"/>
              <a:ext cx="165870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CN" sz="16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J</a:t>
              </a:r>
              <a:endPara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72"/>
            <p:cNvSpPr>
              <a:spLocks noChangeArrowheads="1"/>
            </p:cNvSpPr>
            <p:nvPr/>
          </p:nvSpPr>
          <p:spPr bwMode="auto">
            <a:xfrm>
              <a:off x="8017646" y="2630216"/>
              <a:ext cx="214114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CN" sz="16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K</a:t>
              </a:r>
              <a:endPara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Line 74"/>
            <p:cNvSpPr>
              <a:spLocks noChangeShapeType="1"/>
            </p:cNvSpPr>
            <p:nvPr/>
          </p:nvSpPr>
          <p:spPr bwMode="auto">
            <a:xfrm>
              <a:off x="7489529" y="2218612"/>
              <a:ext cx="47114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59" name="Line 75"/>
            <p:cNvSpPr>
              <a:spLocks noChangeShapeType="1"/>
            </p:cNvSpPr>
            <p:nvPr/>
          </p:nvSpPr>
          <p:spPr bwMode="auto">
            <a:xfrm flipV="1">
              <a:off x="7489529" y="2735964"/>
              <a:ext cx="476094" cy="4025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60" name="Line 76"/>
            <p:cNvSpPr>
              <a:spLocks noChangeShapeType="1"/>
            </p:cNvSpPr>
            <p:nvPr/>
          </p:nvSpPr>
          <p:spPr bwMode="auto">
            <a:xfrm>
              <a:off x="7503819" y="2218612"/>
              <a:ext cx="0" cy="53090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5925546" y="1809886"/>
              <a:ext cx="684273" cy="667421"/>
              <a:chOff x="5925546" y="1809886"/>
              <a:chExt cx="684273" cy="667421"/>
            </a:xfrm>
          </p:grpSpPr>
          <p:sp>
            <p:nvSpPr>
              <p:cNvPr id="57" name="Rectangle 73"/>
              <p:cNvSpPr>
                <a:spLocks noChangeArrowheads="1"/>
              </p:cNvSpPr>
              <p:nvPr/>
            </p:nvSpPr>
            <p:spPr bwMode="auto">
              <a:xfrm>
                <a:off x="5925546" y="2200308"/>
                <a:ext cx="273427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kumimoji="1" lang="en-US" altLang="zh-CN" b="1" dirty="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Q</a:t>
                </a:r>
                <a:r>
                  <a:rPr kumimoji="1" lang="en-US" altLang="zh-CN" b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b="1" baseline="-25000" dirty="0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5" name="Line 76"/>
              <p:cNvSpPr>
                <a:spLocks noChangeShapeType="1"/>
              </p:cNvSpPr>
              <p:nvPr/>
            </p:nvSpPr>
            <p:spPr bwMode="auto">
              <a:xfrm>
                <a:off x="6193179" y="1827254"/>
                <a:ext cx="0" cy="41437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76" name="Line 74"/>
              <p:cNvSpPr>
                <a:spLocks noChangeShapeType="1"/>
              </p:cNvSpPr>
              <p:nvPr/>
            </p:nvSpPr>
            <p:spPr bwMode="auto">
              <a:xfrm>
                <a:off x="6183570" y="1827254"/>
                <a:ext cx="289246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77" name="Line 76"/>
              <p:cNvSpPr>
                <a:spLocks noChangeShapeType="1"/>
              </p:cNvSpPr>
              <p:nvPr/>
            </p:nvSpPr>
            <p:spPr bwMode="auto">
              <a:xfrm>
                <a:off x="6463315" y="1809886"/>
                <a:ext cx="0" cy="29789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78" name="Line 74"/>
              <p:cNvSpPr>
                <a:spLocks noChangeShapeType="1"/>
              </p:cNvSpPr>
              <p:nvPr/>
            </p:nvSpPr>
            <p:spPr bwMode="auto">
              <a:xfrm>
                <a:off x="6442075" y="2106230"/>
                <a:ext cx="167744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</p:grp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447869" y="1979917"/>
              <a:ext cx="981116" cy="46694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7" grpId="0" autoUpdateAnimBg="0"/>
      <p:bldP spid="10250" grpId="0" autoUpdateAnimBg="0"/>
      <p:bldP spid="10253" grpId="0" autoUpdateAnimBg="0"/>
      <p:bldP spid="10" grpId="0" animBg="1"/>
      <p:bldP spid="4" grpId="0" animBg="1"/>
      <p:bldP spid="86" grpId="0" animBg="1"/>
      <p:bldP spid="90" grpId="0" animBg="1"/>
      <p:bldP spid="91" grpId="0" animBg="1"/>
      <p:bldP spid="79" grpId="0" animBg="1" autoUpdateAnimBg="0"/>
      <p:bldP spid="1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748" name="PA-Object 5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467404" y="2454276"/>
          <a:ext cx="3586947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BMP 图象" r:id="rId2" imgW="3895725" imgH="2962275" progId="Paint.Picture">
                  <p:embed/>
                </p:oleObj>
              </mc:Choice>
              <mc:Fallback>
                <p:oleObj name="BMP 图象" r:id="rId2" imgW="3895725" imgH="2962275" progId="Paint.Picture">
                  <p:embed/>
                  <p:pic>
                    <p:nvPicPr>
                      <p:cNvPr id="0" name="PA-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7404" y="2454276"/>
                        <a:ext cx="3586947" cy="168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" name="PA-矩形 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699850" y="3489326"/>
            <a:ext cx="451458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kumimoji="1" lang="en-US" altLang="zh-CN" sz="2000" b="1" kern="0" dirty="0">
                <a:solidFill>
                  <a:srgbClr val="002060"/>
                </a:solidFill>
              </a:rPr>
              <a:t>D</a:t>
            </a:r>
            <a:r>
              <a:rPr kumimoji="1" lang="en-US" altLang="zh-CN" sz="2000" b="1" kern="0" baseline="-25000" dirty="0">
                <a:solidFill>
                  <a:srgbClr val="002060"/>
                </a:solidFill>
              </a:rPr>
              <a:t>0</a:t>
            </a:r>
            <a:endParaRPr kumimoji="1" lang="en-US" altLang="zh-CN" sz="2000" b="1" kern="0" baseline="-25000" dirty="0">
              <a:solidFill>
                <a:srgbClr val="002060"/>
              </a:solidFill>
            </a:endParaRPr>
          </a:p>
        </p:txBody>
      </p:sp>
      <p:sp>
        <p:nvSpPr>
          <p:cNvPr id="461" name="PA-矩形 1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20256" y="3489326"/>
            <a:ext cx="456401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kumimoji="1" lang="en-US" altLang="zh-CN" sz="2000" b="1" kern="0" dirty="0">
                <a:solidFill>
                  <a:srgbClr val="002060"/>
                </a:solidFill>
              </a:rPr>
              <a:t>D</a:t>
            </a:r>
            <a:r>
              <a:rPr kumimoji="1" lang="en-US" altLang="zh-CN" sz="2000" b="1" kern="0" baseline="-25000" dirty="0">
                <a:solidFill>
                  <a:srgbClr val="002060"/>
                </a:solidFill>
              </a:rPr>
              <a:t>3</a:t>
            </a:r>
            <a:endParaRPr kumimoji="1" lang="en-US" altLang="zh-CN" sz="2000" b="1" kern="0" baseline="-25000" dirty="0">
              <a:solidFill>
                <a:srgbClr val="002060"/>
              </a:solidFill>
            </a:endParaRPr>
          </a:p>
        </p:txBody>
      </p:sp>
      <p:sp>
        <p:nvSpPr>
          <p:cNvPr id="462" name="PA-矩形 1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424819" y="3489326"/>
            <a:ext cx="456401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kumimoji="1" lang="en-US" altLang="zh-CN" sz="2000" b="1" kern="0" dirty="0">
                <a:solidFill>
                  <a:srgbClr val="002060"/>
                </a:solidFill>
              </a:rPr>
              <a:t>D</a:t>
            </a:r>
            <a:r>
              <a:rPr kumimoji="1" lang="en-US" altLang="zh-CN" sz="2000" b="1" kern="0" baseline="-25000" dirty="0">
                <a:solidFill>
                  <a:srgbClr val="002060"/>
                </a:solidFill>
              </a:rPr>
              <a:t>2</a:t>
            </a:r>
            <a:endParaRPr kumimoji="1" lang="en-US" altLang="zh-CN" sz="2000" b="1" kern="0" baseline="-25000" dirty="0">
              <a:solidFill>
                <a:srgbClr val="002060"/>
              </a:solidFill>
            </a:endParaRPr>
          </a:p>
        </p:txBody>
      </p:sp>
      <p:sp>
        <p:nvSpPr>
          <p:cNvPr id="463" name="PA-矩形 1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068925" y="3489326"/>
            <a:ext cx="456401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kumimoji="1" lang="en-US" altLang="zh-CN" sz="2000" b="1" kern="0" dirty="0">
                <a:solidFill>
                  <a:srgbClr val="002060"/>
                </a:solidFill>
              </a:rPr>
              <a:t>D</a:t>
            </a:r>
            <a:r>
              <a:rPr kumimoji="1" lang="en-US" altLang="zh-CN" sz="2000" b="1" kern="0" baseline="-25000" dirty="0">
                <a:solidFill>
                  <a:srgbClr val="002060"/>
                </a:solidFill>
              </a:rPr>
              <a:t>1</a:t>
            </a:r>
            <a:endParaRPr kumimoji="1" lang="en-US" altLang="zh-CN" sz="2000" b="1" kern="0" baseline="-25000" dirty="0">
              <a:solidFill>
                <a:srgbClr val="002060"/>
              </a:solidFill>
            </a:endParaRPr>
          </a:p>
        </p:txBody>
      </p:sp>
      <p:sp>
        <p:nvSpPr>
          <p:cNvPr id="464" name="PA-矩形 14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741169" y="2622551"/>
            <a:ext cx="451458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kumimoji="1" lang="en-US" altLang="zh-CN" sz="2000" b="1" i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Q</a:t>
            </a:r>
            <a:r>
              <a:rPr kumimoji="1" lang="en-US" altLang="zh-CN" sz="2000" b="1" kern="0" baseline="-2500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3</a:t>
            </a:r>
            <a:endParaRPr kumimoji="1" lang="en-US" altLang="zh-CN" sz="2000" b="1" kern="0" baseline="-25000" dirty="0">
              <a:ln>
                <a:solidFill>
                  <a:srgbClr val="005286"/>
                </a:solidFill>
              </a:ln>
              <a:solidFill>
                <a:srgbClr val="005286"/>
              </a:solidFill>
            </a:endParaRPr>
          </a:p>
        </p:txBody>
      </p:sp>
      <p:sp>
        <p:nvSpPr>
          <p:cNvPr id="465" name="PA-矩形 15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293006" y="2622551"/>
            <a:ext cx="456401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kumimoji="1" lang="en-US" altLang="zh-CN" sz="2000" b="1" i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Q</a:t>
            </a:r>
            <a:r>
              <a:rPr kumimoji="1" lang="en-US" altLang="zh-CN" sz="2000" b="1" kern="0" baseline="-2500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2</a:t>
            </a:r>
            <a:endParaRPr kumimoji="1" lang="en-US" altLang="zh-CN" sz="2000" b="1" kern="0" baseline="-25000" dirty="0">
              <a:ln>
                <a:solidFill>
                  <a:srgbClr val="005286"/>
                </a:solidFill>
              </a:ln>
              <a:solidFill>
                <a:srgbClr val="005286"/>
              </a:solidFill>
            </a:endParaRPr>
          </a:p>
        </p:txBody>
      </p:sp>
      <p:sp>
        <p:nvSpPr>
          <p:cNvPr id="466" name="PA-矩形 16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792119" y="2622551"/>
            <a:ext cx="451458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kumimoji="1" lang="en-US" altLang="zh-CN" sz="2000" b="1" i="1" kern="0" dirty="0">
                <a:ln>
                  <a:solidFill>
                    <a:srgbClr val="005286"/>
                  </a:solidFill>
                </a:ln>
                <a:solidFill>
                  <a:srgbClr val="002060"/>
                </a:solidFill>
              </a:rPr>
              <a:t>Q</a:t>
            </a:r>
            <a:r>
              <a:rPr kumimoji="1" lang="en-US" altLang="zh-CN" sz="2000" b="1" kern="0" baseline="-25000" dirty="0">
                <a:ln>
                  <a:solidFill>
                    <a:srgbClr val="005286"/>
                  </a:solidFill>
                </a:ln>
                <a:solidFill>
                  <a:srgbClr val="002060"/>
                </a:solidFill>
              </a:rPr>
              <a:t>1</a:t>
            </a:r>
            <a:endParaRPr kumimoji="1" lang="en-US" altLang="zh-CN" sz="2000" b="1" kern="0" baseline="-25000" dirty="0">
              <a:ln>
                <a:solidFill>
                  <a:srgbClr val="005286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467" name="PA-矩形 17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317594" y="2622551"/>
            <a:ext cx="451458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kumimoji="1" lang="en-US" altLang="zh-CN" sz="2000" b="1" i="1" kern="0" dirty="0">
                <a:ln>
                  <a:solidFill>
                    <a:srgbClr val="005286"/>
                  </a:solidFill>
                </a:ln>
                <a:solidFill>
                  <a:srgbClr val="002060"/>
                </a:solidFill>
              </a:rPr>
              <a:t>Q</a:t>
            </a:r>
            <a:r>
              <a:rPr kumimoji="1" lang="en-US" altLang="zh-CN" sz="2000" b="1" kern="0" baseline="-25000" dirty="0">
                <a:ln>
                  <a:solidFill>
                    <a:srgbClr val="005286"/>
                  </a:solidFill>
                </a:ln>
                <a:solidFill>
                  <a:srgbClr val="002060"/>
                </a:solidFill>
              </a:rPr>
              <a:t>0</a:t>
            </a:r>
            <a:endParaRPr kumimoji="1" lang="en-US" altLang="zh-CN" sz="2000" b="1" kern="0" baseline="-25000" dirty="0">
              <a:ln>
                <a:solidFill>
                  <a:srgbClr val="005286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468" name="PA-矩形 18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136606" y="2740026"/>
            <a:ext cx="411914" cy="4000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kumimoji="1" lang="en-US" altLang="zh-CN" sz="2000" b="1" i="1" kern="0" dirty="0">
                <a:solidFill>
                  <a:srgbClr val="002060"/>
                </a:solidFill>
              </a:rPr>
              <a:t>S</a:t>
            </a:r>
            <a:r>
              <a:rPr kumimoji="1" lang="en-US" altLang="zh-CN" sz="2000" b="1" kern="0" baseline="-25000" dirty="0">
                <a:solidFill>
                  <a:srgbClr val="002060"/>
                </a:solidFill>
              </a:rPr>
              <a:t>1</a:t>
            </a:r>
            <a:endParaRPr kumimoji="1" lang="en-US" altLang="zh-CN" sz="2000" b="1" kern="0" baseline="-25000" dirty="0">
              <a:solidFill>
                <a:srgbClr val="002060"/>
              </a:solidFill>
            </a:endParaRPr>
          </a:p>
        </p:txBody>
      </p:sp>
      <p:sp>
        <p:nvSpPr>
          <p:cNvPr id="469" name="PA-矩形 19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103653" y="3032126"/>
            <a:ext cx="411914" cy="4000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kumimoji="1" lang="en-US" altLang="zh-CN" sz="2000" b="1" i="1" kern="0" dirty="0">
                <a:solidFill>
                  <a:srgbClr val="002060"/>
                </a:solidFill>
              </a:rPr>
              <a:t>S</a:t>
            </a:r>
            <a:r>
              <a:rPr kumimoji="1" lang="en-US" altLang="zh-CN" sz="2000" b="1" kern="0" baseline="-25000" dirty="0">
                <a:solidFill>
                  <a:srgbClr val="002060"/>
                </a:solidFill>
              </a:rPr>
              <a:t>0</a:t>
            </a:r>
            <a:endParaRPr kumimoji="1" lang="en-US" altLang="zh-CN" sz="2000" b="1" kern="0" baseline="-25000" dirty="0">
              <a:solidFill>
                <a:srgbClr val="002060"/>
              </a:solidFill>
            </a:endParaRPr>
          </a:p>
        </p:txBody>
      </p:sp>
      <p:sp>
        <p:nvSpPr>
          <p:cNvPr id="470" name="PA-矩形 2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413412" y="3552826"/>
            <a:ext cx="591508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kumimoji="1" lang="en-US" altLang="zh-CN" sz="2000" b="1" i="1" kern="0">
                <a:solidFill>
                  <a:sysClr val="windowText" lastClr="000000"/>
                </a:solidFill>
              </a:rPr>
              <a:t>D</a:t>
            </a:r>
            <a:r>
              <a:rPr kumimoji="1" lang="en-US" altLang="zh-CN" sz="2000" b="1" kern="0" baseline="-25000">
                <a:solidFill>
                  <a:srgbClr val="0033CC"/>
                </a:solidFill>
              </a:rPr>
              <a:t>L</a:t>
            </a:r>
            <a:endParaRPr kumimoji="1" lang="en-US" altLang="zh-CN" sz="2000" b="1" kern="0" baseline="-25000">
              <a:solidFill>
                <a:srgbClr val="0033CC"/>
              </a:solidFill>
            </a:endParaRPr>
          </a:p>
        </p:txBody>
      </p:sp>
      <p:sp>
        <p:nvSpPr>
          <p:cNvPr id="471" name="PA-矩形 2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538253" y="3490913"/>
            <a:ext cx="71673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kumimoji="1" lang="en-US" altLang="zh-CN" sz="2000" b="1" i="1" kern="0" dirty="0">
                <a:solidFill>
                  <a:sysClr val="windowText" lastClr="000000"/>
                </a:solidFill>
              </a:rPr>
              <a:t>D</a:t>
            </a:r>
            <a:r>
              <a:rPr kumimoji="1" lang="en-US" altLang="zh-CN" sz="2000" b="1" kern="0" baseline="-25000" dirty="0">
                <a:solidFill>
                  <a:srgbClr val="0033CC"/>
                </a:solidFill>
              </a:rPr>
              <a:t>R</a:t>
            </a:r>
            <a:endParaRPr kumimoji="1" lang="en-US" altLang="zh-CN" sz="2000" b="1" kern="0" baseline="-25000" dirty="0">
              <a:solidFill>
                <a:srgbClr val="0033CC"/>
              </a:solidFill>
            </a:endParaRPr>
          </a:p>
        </p:txBody>
      </p:sp>
      <p:sp>
        <p:nvSpPr>
          <p:cNvPr id="472" name="PA-矩形 22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103272" y="2854326"/>
            <a:ext cx="509126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kumimoji="1" lang="en-US" altLang="zh-CN" sz="2000" b="1" i="1" kern="0">
                <a:solidFill>
                  <a:sysClr val="windowText" lastClr="000000"/>
                </a:solidFill>
              </a:rPr>
              <a:t>CP</a:t>
            </a:r>
            <a:endParaRPr kumimoji="1" lang="en-US" altLang="zh-CN" sz="2000" b="1" i="1" kern="0">
              <a:solidFill>
                <a:sysClr val="windowText" lastClr="000000"/>
              </a:solidFill>
            </a:endParaRPr>
          </a:p>
        </p:txBody>
      </p:sp>
      <p:sp>
        <p:nvSpPr>
          <p:cNvPr id="473" name="PA-矩形 23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693260" y="3095626"/>
            <a:ext cx="955640" cy="3079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0" tIns="0" rIns="0" bIns="0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</a:rPr>
              <a:t>74LS194</a:t>
            </a:r>
            <a:endParaRPr kumimoji="1" lang="en-US" altLang="zh-CN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474" name="PA-矩形 24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212144" y="3489326"/>
            <a:ext cx="369075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kumimoji="1" lang="en-US" altLang="zh-CN" sz="2000" b="1" kern="0">
                <a:solidFill>
                  <a:sysClr val="windowText" lastClr="000000"/>
                </a:solidFill>
              </a:rPr>
              <a:t>R</a:t>
            </a:r>
            <a:endParaRPr kumimoji="1" lang="en-US" altLang="zh-CN" sz="2000" b="1" kern="0" baseline="-25000">
              <a:solidFill>
                <a:sysClr val="windowText" lastClr="000000"/>
              </a:solidFill>
            </a:endParaRPr>
          </a:p>
        </p:txBody>
      </p:sp>
      <p:sp>
        <p:nvSpPr>
          <p:cNvPr id="475" name="PA-椭圆 25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434578" y="3871913"/>
            <a:ext cx="65906" cy="76200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0052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16765" name="PA-矩形 26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3302765" y="4016376"/>
            <a:ext cx="31140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kumimoji="1"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6766" name="PA-矩形 27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894401" y="4003676"/>
            <a:ext cx="31140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kumimoji="1"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6767" name="PA-矩形 28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882994" y="2746376"/>
            <a:ext cx="31140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kumimoji="1"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6768" name="PA-矩形 29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3734451" y="4003676"/>
            <a:ext cx="322941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kumimoji="1"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6769" name="PA-矩形 30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116707" y="4003676"/>
            <a:ext cx="31140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kumimoji="1"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6770" name="PA-矩形 31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4525326" y="4003676"/>
            <a:ext cx="31140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kumimoji="1"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6771" name="PA-矩形 32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912652" y="3076576"/>
            <a:ext cx="31305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kumimoji="1"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3" name="PA-矩形 33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2244970" y="3368676"/>
            <a:ext cx="439924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kumimoji="1" lang="en-US" altLang="zh-CN" sz="2000" b="1" kern="0">
                <a:solidFill>
                  <a:sysClr val="windowText" lastClr="000000"/>
                </a:solidFill>
              </a:rPr>
              <a:t>×</a:t>
            </a:r>
            <a:endParaRPr kumimoji="1" lang="en-US" altLang="zh-CN" sz="2000" b="1" kern="0">
              <a:solidFill>
                <a:sysClr val="windowText" lastClr="000000"/>
              </a:solidFill>
            </a:endParaRPr>
          </a:p>
        </p:txBody>
      </p:sp>
      <p:grpSp>
        <p:nvGrpSpPr>
          <p:cNvPr id="116773" name="Group 34"/>
          <p:cNvGrpSpPr/>
          <p:nvPr/>
        </p:nvGrpSpPr>
        <p:grpSpPr bwMode="auto">
          <a:xfrm>
            <a:off x="2043956" y="4248151"/>
            <a:ext cx="4875414" cy="646113"/>
            <a:chOff x="1182" y="2393"/>
            <a:chExt cx="2959" cy="407"/>
          </a:xfrm>
        </p:grpSpPr>
        <p:sp>
          <p:nvSpPr>
            <p:cNvPr id="558" name="PA-文本框 35"/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82" y="2550"/>
              <a:ext cx="377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1" lang="en-US" altLang="zh-CN" sz="2000" b="1" i="1" kern="0">
                  <a:solidFill>
                    <a:sysClr val="windowText" lastClr="000000"/>
                  </a:solidFill>
                </a:rPr>
                <a:t>CP</a:t>
              </a:r>
              <a:endParaRPr kumimoji="1" lang="en-US" altLang="zh-CN" sz="20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9" name="PA-Line 36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>
              <a:off x="3958" y="2606"/>
              <a:ext cx="18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0" name="PA-Line 37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>
              <a:off x="1454" y="2775"/>
              <a:ext cx="18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1" name="PA-Line 38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 flipH="1">
              <a:off x="1630" y="2601"/>
              <a:ext cx="0" cy="1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2" name="PA-Line 39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>
              <a:off x="1973" y="2610"/>
              <a:ext cx="18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3" name="PA-Line 40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 flipH="1">
              <a:off x="1794" y="2601"/>
              <a:ext cx="0" cy="1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4" name="PA-Line 41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 flipH="1">
              <a:off x="1973" y="2601"/>
              <a:ext cx="0" cy="1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5" name="PA-Line 42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>
              <a:off x="1788" y="2770"/>
              <a:ext cx="19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6" name="PA-Line 43"/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>
              <a:off x="1614" y="2610"/>
              <a:ext cx="18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7" name="PA-Line 44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>
              <a:off x="2134" y="2770"/>
              <a:ext cx="18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8" name="PA-Line 45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 flipH="1">
              <a:off x="2142" y="2601"/>
              <a:ext cx="0" cy="1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9" name="PA-Line 46"/>
            <p:cNvSpPr>
              <a:spLocks noChangeShapeType="1"/>
            </p:cNvSpPr>
            <p:nvPr>
              <p:custDataLst>
                <p:tags r:id="rId39"/>
              </p:custDataLst>
            </p:nvPr>
          </p:nvSpPr>
          <p:spPr bwMode="auto">
            <a:xfrm>
              <a:off x="2300" y="2611"/>
              <a:ext cx="18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0" name="PA-Line 47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>
              <a:off x="2474" y="2768"/>
              <a:ext cx="18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1" name="PA-Line 48"/>
            <p:cNvSpPr>
              <a:spLocks noChangeShapeType="1"/>
            </p:cNvSpPr>
            <p:nvPr>
              <p:custDataLst>
                <p:tags r:id="rId41"/>
              </p:custDataLst>
            </p:nvPr>
          </p:nvSpPr>
          <p:spPr bwMode="auto">
            <a:xfrm>
              <a:off x="2633" y="2611"/>
              <a:ext cx="18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2" name="PA-Line 49"/>
            <p:cNvSpPr>
              <a:spLocks noChangeShapeType="1"/>
            </p:cNvSpPr>
            <p:nvPr>
              <p:custDataLst>
                <p:tags r:id="rId42"/>
              </p:custDataLst>
            </p:nvPr>
          </p:nvSpPr>
          <p:spPr bwMode="auto">
            <a:xfrm>
              <a:off x="2802" y="2773"/>
              <a:ext cx="18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3" name="PA-Line 50"/>
            <p:cNvSpPr>
              <a:spLocks noChangeShapeType="1"/>
            </p:cNvSpPr>
            <p:nvPr>
              <p:custDataLst>
                <p:tags r:id="rId43"/>
              </p:custDataLst>
            </p:nvPr>
          </p:nvSpPr>
          <p:spPr bwMode="auto">
            <a:xfrm>
              <a:off x="2976" y="2604"/>
              <a:ext cx="17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4" name="PA-Line 51"/>
            <p:cNvSpPr>
              <a:spLocks noChangeShapeType="1"/>
            </p:cNvSpPr>
            <p:nvPr>
              <p:custDataLst>
                <p:tags r:id="rId44"/>
              </p:custDataLst>
            </p:nvPr>
          </p:nvSpPr>
          <p:spPr bwMode="auto">
            <a:xfrm>
              <a:off x="3134" y="2773"/>
              <a:ext cx="18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5" name="PA-Line 52"/>
            <p:cNvSpPr>
              <a:spLocks noChangeShapeType="1"/>
            </p:cNvSpPr>
            <p:nvPr>
              <p:custDataLst>
                <p:tags r:id="rId45"/>
              </p:custDataLst>
            </p:nvPr>
          </p:nvSpPr>
          <p:spPr bwMode="auto">
            <a:xfrm>
              <a:off x="3296" y="2604"/>
              <a:ext cx="17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6" name="PA-Line 53"/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>
              <a:off x="3466" y="2773"/>
              <a:ext cx="18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7" name="PA-Line 54"/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>
              <a:off x="3635" y="2611"/>
              <a:ext cx="18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8" name="PA-Line 55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>
              <a:off x="3800" y="2767"/>
              <a:ext cx="18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9" name="PA-Line 56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 flipH="1">
              <a:off x="2476" y="2599"/>
              <a:ext cx="0" cy="1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0" name="PA-Line 57"/>
            <p:cNvSpPr>
              <a:spLocks noChangeShapeType="1"/>
            </p:cNvSpPr>
            <p:nvPr>
              <p:custDataLst>
                <p:tags r:id="rId50"/>
              </p:custDataLst>
            </p:nvPr>
          </p:nvSpPr>
          <p:spPr bwMode="auto">
            <a:xfrm flipH="1">
              <a:off x="2316" y="2598"/>
              <a:ext cx="0" cy="1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1" name="PA-Line 58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 flipH="1">
              <a:off x="2642" y="2598"/>
              <a:ext cx="0" cy="1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2" name="PA-Line 59"/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 flipH="1">
              <a:off x="2978" y="2599"/>
              <a:ext cx="0" cy="1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3" name="PA-Line 60"/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 flipH="1">
              <a:off x="2817" y="2599"/>
              <a:ext cx="0" cy="1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4" name="PA-Line 61"/>
            <p:cNvSpPr>
              <a:spLocks noChangeShapeType="1"/>
            </p:cNvSpPr>
            <p:nvPr>
              <p:custDataLst>
                <p:tags r:id="rId54"/>
              </p:custDataLst>
            </p:nvPr>
          </p:nvSpPr>
          <p:spPr bwMode="auto">
            <a:xfrm flipH="1">
              <a:off x="3140" y="2599"/>
              <a:ext cx="0" cy="1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5" name="PA-Line 62"/>
            <p:cNvSpPr>
              <a:spLocks noChangeShapeType="1"/>
            </p:cNvSpPr>
            <p:nvPr>
              <p:custDataLst>
                <p:tags r:id="rId55"/>
              </p:custDataLst>
            </p:nvPr>
          </p:nvSpPr>
          <p:spPr bwMode="auto">
            <a:xfrm flipH="1">
              <a:off x="3306" y="2607"/>
              <a:ext cx="0" cy="1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6" name="PA-Line 63"/>
            <p:cNvSpPr>
              <a:spLocks noChangeShapeType="1"/>
            </p:cNvSpPr>
            <p:nvPr>
              <p:custDataLst>
                <p:tags r:id="rId56"/>
              </p:custDataLst>
            </p:nvPr>
          </p:nvSpPr>
          <p:spPr bwMode="auto">
            <a:xfrm flipH="1">
              <a:off x="3477" y="2599"/>
              <a:ext cx="0" cy="1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7" name="PA-Line 64"/>
            <p:cNvSpPr>
              <a:spLocks noChangeShapeType="1"/>
            </p:cNvSpPr>
            <p:nvPr>
              <p:custDataLst>
                <p:tags r:id="rId57"/>
              </p:custDataLst>
            </p:nvPr>
          </p:nvSpPr>
          <p:spPr bwMode="auto">
            <a:xfrm flipH="1">
              <a:off x="3640" y="2603"/>
              <a:ext cx="0" cy="1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8" name="PA-Line 65"/>
            <p:cNvSpPr>
              <a:spLocks noChangeShapeType="1"/>
            </p:cNvSpPr>
            <p:nvPr>
              <p:custDataLst>
                <p:tags r:id="rId58"/>
              </p:custDataLst>
            </p:nvPr>
          </p:nvSpPr>
          <p:spPr bwMode="auto">
            <a:xfrm flipH="1">
              <a:off x="3808" y="2598"/>
              <a:ext cx="0" cy="17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9" name="PA-Line 66"/>
            <p:cNvSpPr>
              <a:spLocks noChangeShapeType="1"/>
            </p:cNvSpPr>
            <p:nvPr>
              <p:custDataLst>
                <p:tags r:id="rId59"/>
              </p:custDataLst>
            </p:nvPr>
          </p:nvSpPr>
          <p:spPr bwMode="auto">
            <a:xfrm flipH="1">
              <a:off x="3979" y="2598"/>
              <a:ext cx="0" cy="1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6879" name="PA-文本框 67"/>
            <p:cNvSpPr txBox="1"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1610" y="2407"/>
              <a:ext cx="18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880" name="PA-矩形 68"/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1973" y="2406"/>
              <a:ext cx="19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881" name="PA-矩形 69"/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2318" y="2398"/>
              <a:ext cx="18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882" name="PA-矩形 70"/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2618" y="2398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883" name="PA-矩形 71"/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2964" y="2397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884" name="PA-矩形 72"/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>
              <a:off x="3292" y="2409"/>
              <a:ext cx="18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885" name="PA-矩形 73"/>
            <p:cNvSpPr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3622" y="2403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7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886" name="PA-矩形 74"/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3942" y="2393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8</a:t>
              </a:r>
              <a:endPara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85" name="PA-矩形 75"/>
          <p:cNvSpPr>
            <a:spLocks noChangeArrowheads="1"/>
          </p:cNvSpPr>
          <p:nvPr>
            <p:custDataLst>
              <p:tags r:id="rId68"/>
            </p:custDataLst>
          </p:nvPr>
        </p:nvSpPr>
        <p:spPr bwMode="auto">
          <a:xfrm>
            <a:off x="2096681" y="5000626"/>
            <a:ext cx="451458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kumimoji="1" lang="en-US" altLang="zh-CN" sz="2000" b="1" i="1" kern="0">
                <a:solidFill>
                  <a:sysClr val="windowText" lastClr="000000"/>
                </a:solidFill>
              </a:rPr>
              <a:t>Q</a:t>
            </a:r>
            <a:r>
              <a:rPr kumimoji="1" lang="en-US" altLang="zh-CN" sz="2000" b="1" kern="0" baseline="-25000">
                <a:solidFill>
                  <a:sysClr val="windowText" lastClr="000000"/>
                </a:solidFill>
              </a:rPr>
              <a:t>3</a:t>
            </a:r>
            <a:endParaRPr kumimoji="1" lang="en-US" altLang="zh-CN" sz="2000" b="1" kern="0" baseline="-25000">
              <a:solidFill>
                <a:sysClr val="windowText" lastClr="000000"/>
              </a:solidFill>
            </a:endParaRPr>
          </a:p>
        </p:txBody>
      </p:sp>
      <p:sp>
        <p:nvSpPr>
          <p:cNvPr id="486" name="PA-Line 76"/>
          <p:cNvSpPr>
            <a:spLocks noChangeShapeType="1"/>
          </p:cNvSpPr>
          <p:nvPr>
            <p:custDataLst>
              <p:tags r:id="rId69"/>
            </p:custDataLst>
          </p:nvPr>
        </p:nvSpPr>
        <p:spPr bwMode="auto">
          <a:xfrm flipH="1">
            <a:off x="4393513" y="5046663"/>
            <a:ext cx="0" cy="300038"/>
          </a:xfrm>
          <a:prstGeom prst="line">
            <a:avLst/>
          </a:prstGeom>
          <a:noFill/>
          <a:ln w="38100">
            <a:solidFill>
              <a:srgbClr val="005286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487" name="PA-Line 77"/>
          <p:cNvSpPr>
            <a:spLocks noChangeShapeType="1"/>
          </p:cNvSpPr>
          <p:nvPr>
            <p:custDataLst>
              <p:tags r:id="rId70"/>
            </p:custDataLst>
          </p:nvPr>
        </p:nvSpPr>
        <p:spPr bwMode="auto">
          <a:xfrm flipH="1">
            <a:off x="2735971" y="5054601"/>
            <a:ext cx="0" cy="300038"/>
          </a:xfrm>
          <a:prstGeom prst="line">
            <a:avLst/>
          </a:prstGeom>
          <a:noFill/>
          <a:ln w="38100">
            <a:solidFill>
              <a:srgbClr val="005286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488" name="PA-Line 78"/>
          <p:cNvSpPr>
            <a:spLocks noChangeShapeType="1"/>
          </p:cNvSpPr>
          <p:nvPr>
            <p:custDataLst>
              <p:tags r:id="rId71"/>
            </p:custDataLst>
          </p:nvPr>
        </p:nvSpPr>
        <p:spPr bwMode="auto">
          <a:xfrm flipH="1">
            <a:off x="4963602" y="5046663"/>
            <a:ext cx="0" cy="300038"/>
          </a:xfrm>
          <a:prstGeom prst="line">
            <a:avLst/>
          </a:prstGeom>
          <a:noFill/>
          <a:ln w="38100">
            <a:solidFill>
              <a:srgbClr val="005286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489" name="PA-Line 79"/>
          <p:cNvSpPr>
            <a:spLocks noChangeShapeType="1"/>
          </p:cNvSpPr>
          <p:nvPr>
            <p:custDataLst>
              <p:tags r:id="rId72"/>
            </p:custDataLst>
          </p:nvPr>
        </p:nvSpPr>
        <p:spPr bwMode="auto">
          <a:xfrm>
            <a:off x="2455870" y="5067301"/>
            <a:ext cx="301521" cy="0"/>
          </a:xfrm>
          <a:prstGeom prst="line">
            <a:avLst/>
          </a:prstGeom>
          <a:noFill/>
          <a:ln w="38100">
            <a:solidFill>
              <a:srgbClr val="005286"/>
            </a:solidFill>
            <a:round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490" name="PA-Line 80"/>
          <p:cNvSpPr>
            <a:spLocks noChangeShapeType="1"/>
          </p:cNvSpPr>
          <p:nvPr>
            <p:custDataLst>
              <p:tags r:id="rId73"/>
            </p:custDataLst>
          </p:nvPr>
        </p:nvSpPr>
        <p:spPr bwMode="auto">
          <a:xfrm>
            <a:off x="2749153" y="5330826"/>
            <a:ext cx="1660837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491" name="PA-Line 81"/>
          <p:cNvSpPr>
            <a:spLocks noChangeShapeType="1"/>
          </p:cNvSpPr>
          <p:nvPr>
            <p:custDataLst>
              <p:tags r:id="rId74"/>
            </p:custDataLst>
          </p:nvPr>
        </p:nvSpPr>
        <p:spPr bwMode="auto">
          <a:xfrm>
            <a:off x="4400104" y="5057776"/>
            <a:ext cx="563498" cy="0"/>
          </a:xfrm>
          <a:prstGeom prst="line">
            <a:avLst/>
          </a:prstGeom>
          <a:noFill/>
          <a:ln w="38100">
            <a:solidFill>
              <a:srgbClr val="005286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492" name="PA-Line 82"/>
          <p:cNvSpPr>
            <a:spLocks noChangeShapeType="1"/>
          </p:cNvSpPr>
          <p:nvPr>
            <p:custDataLst>
              <p:tags r:id="rId75"/>
            </p:custDataLst>
          </p:nvPr>
        </p:nvSpPr>
        <p:spPr bwMode="auto">
          <a:xfrm flipV="1">
            <a:off x="4940535" y="5335588"/>
            <a:ext cx="1721800" cy="952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493" name="PA-Line 83"/>
          <p:cNvSpPr>
            <a:spLocks noChangeShapeType="1"/>
          </p:cNvSpPr>
          <p:nvPr>
            <p:custDataLst>
              <p:tags r:id="rId76"/>
            </p:custDataLst>
          </p:nvPr>
        </p:nvSpPr>
        <p:spPr bwMode="auto">
          <a:xfrm flipH="1">
            <a:off x="6637621" y="5033963"/>
            <a:ext cx="0" cy="300038"/>
          </a:xfrm>
          <a:prstGeom prst="line">
            <a:avLst/>
          </a:prstGeom>
          <a:noFill/>
          <a:ln w="38100">
            <a:solidFill>
              <a:srgbClr val="005286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494" name="PA-Line 84"/>
          <p:cNvSpPr>
            <a:spLocks noChangeShapeType="1"/>
          </p:cNvSpPr>
          <p:nvPr>
            <p:custDataLst>
              <p:tags r:id="rId77"/>
            </p:custDataLst>
          </p:nvPr>
        </p:nvSpPr>
        <p:spPr bwMode="auto">
          <a:xfrm>
            <a:off x="6621144" y="5029201"/>
            <a:ext cx="301521" cy="0"/>
          </a:xfrm>
          <a:prstGeom prst="line">
            <a:avLst/>
          </a:prstGeom>
          <a:noFill/>
          <a:ln w="38100">
            <a:solidFill>
              <a:srgbClr val="005286"/>
            </a:solidFill>
            <a:round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495" name="PA-Line 85"/>
          <p:cNvSpPr>
            <a:spLocks noChangeShapeType="1"/>
          </p:cNvSpPr>
          <p:nvPr>
            <p:custDataLst>
              <p:tags r:id="rId78"/>
            </p:custDataLst>
          </p:nvPr>
        </p:nvSpPr>
        <p:spPr bwMode="auto">
          <a:xfrm flipH="1">
            <a:off x="2726086" y="5418138"/>
            <a:ext cx="0" cy="276225"/>
          </a:xfrm>
          <a:prstGeom prst="line">
            <a:avLst/>
          </a:prstGeom>
          <a:noFill/>
          <a:ln w="38100">
            <a:solidFill>
              <a:srgbClr val="005286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496" name="PA-Line 86"/>
          <p:cNvSpPr>
            <a:spLocks noChangeShapeType="1"/>
          </p:cNvSpPr>
          <p:nvPr>
            <p:custDataLst>
              <p:tags r:id="rId79"/>
            </p:custDataLst>
          </p:nvPr>
        </p:nvSpPr>
        <p:spPr bwMode="auto">
          <a:xfrm flipH="1">
            <a:off x="3292879" y="5405438"/>
            <a:ext cx="0" cy="276225"/>
          </a:xfrm>
          <a:prstGeom prst="line">
            <a:avLst/>
          </a:prstGeom>
          <a:noFill/>
          <a:ln w="38100">
            <a:solidFill>
              <a:srgbClr val="005286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497" name="PA-Line 87"/>
          <p:cNvSpPr>
            <a:spLocks noChangeShapeType="1"/>
          </p:cNvSpPr>
          <p:nvPr>
            <p:custDataLst>
              <p:tags r:id="rId80"/>
            </p:custDataLst>
          </p:nvPr>
        </p:nvSpPr>
        <p:spPr bwMode="auto">
          <a:xfrm flipH="1">
            <a:off x="4955364" y="5399088"/>
            <a:ext cx="0" cy="288925"/>
          </a:xfrm>
          <a:prstGeom prst="line">
            <a:avLst/>
          </a:prstGeom>
          <a:noFill/>
          <a:ln w="38100">
            <a:solidFill>
              <a:srgbClr val="005286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498" name="PA-Line 88"/>
          <p:cNvSpPr>
            <a:spLocks noChangeShapeType="1"/>
          </p:cNvSpPr>
          <p:nvPr>
            <p:custDataLst>
              <p:tags r:id="rId81"/>
            </p:custDataLst>
          </p:nvPr>
        </p:nvSpPr>
        <p:spPr bwMode="auto">
          <a:xfrm flipH="1">
            <a:off x="5494147" y="5405438"/>
            <a:ext cx="0" cy="276225"/>
          </a:xfrm>
          <a:prstGeom prst="line">
            <a:avLst/>
          </a:prstGeom>
          <a:noFill/>
          <a:ln w="38100">
            <a:solidFill>
              <a:srgbClr val="005286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499" name="PA-Line 89"/>
          <p:cNvSpPr>
            <a:spLocks noChangeShapeType="1"/>
          </p:cNvSpPr>
          <p:nvPr>
            <p:custDataLst>
              <p:tags r:id="rId82"/>
            </p:custDataLst>
          </p:nvPr>
        </p:nvSpPr>
        <p:spPr bwMode="auto">
          <a:xfrm>
            <a:off x="2439393" y="5668963"/>
            <a:ext cx="301521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00" name="PA-Line 90"/>
          <p:cNvSpPr>
            <a:spLocks noChangeShapeType="1"/>
          </p:cNvSpPr>
          <p:nvPr>
            <p:custDataLst>
              <p:tags r:id="rId83"/>
            </p:custDataLst>
          </p:nvPr>
        </p:nvSpPr>
        <p:spPr bwMode="auto">
          <a:xfrm>
            <a:off x="2716200" y="5418138"/>
            <a:ext cx="593156" cy="0"/>
          </a:xfrm>
          <a:prstGeom prst="line">
            <a:avLst/>
          </a:prstGeom>
          <a:noFill/>
          <a:ln w="38100">
            <a:solidFill>
              <a:srgbClr val="005286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01" name="PA-Line 91"/>
          <p:cNvSpPr>
            <a:spLocks noChangeShapeType="1"/>
          </p:cNvSpPr>
          <p:nvPr>
            <p:custDataLst>
              <p:tags r:id="rId84"/>
            </p:custDataLst>
          </p:nvPr>
        </p:nvSpPr>
        <p:spPr bwMode="auto">
          <a:xfrm>
            <a:off x="4958659" y="5411788"/>
            <a:ext cx="563498" cy="0"/>
          </a:xfrm>
          <a:prstGeom prst="line">
            <a:avLst/>
          </a:prstGeom>
          <a:noFill/>
          <a:ln w="38100">
            <a:solidFill>
              <a:srgbClr val="005286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02" name="PA-Line 92"/>
          <p:cNvSpPr>
            <a:spLocks noChangeShapeType="1"/>
          </p:cNvSpPr>
          <p:nvPr>
            <p:custDataLst>
              <p:tags r:id="rId85"/>
            </p:custDataLst>
          </p:nvPr>
        </p:nvSpPr>
        <p:spPr bwMode="auto">
          <a:xfrm>
            <a:off x="3299470" y="5662613"/>
            <a:ext cx="1674018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03" name="PA-Line 93"/>
          <p:cNvSpPr>
            <a:spLocks noChangeShapeType="1"/>
          </p:cNvSpPr>
          <p:nvPr>
            <p:custDataLst>
              <p:tags r:id="rId86"/>
            </p:custDataLst>
          </p:nvPr>
        </p:nvSpPr>
        <p:spPr bwMode="auto">
          <a:xfrm>
            <a:off x="5487557" y="5664201"/>
            <a:ext cx="1436756" cy="79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04" name="PA-矩形 94"/>
          <p:cNvSpPr>
            <a:spLocks noChangeArrowheads="1"/>
          </p:cNvSpPr>
          <p:nvPr>
            <p:custDataLst>
              <p:tags r:id="rId87"/>
            </p:custDataLst>
          </p:nvPr>
        </p:nvSpPr>
        <p:spPr bwMode="auto">
          <a:xfrm>
            <a:off x="2073614" y="5292726"/>
            <a:ext cx="456401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kumimoji="1" lang="en-US" altLang="zh-CN" sz="2000" b="1" i="1" kern="0" dirty="0">
                <a:solidFill>
                  <a:sysClr val="windowText" lastClr="000000"/>
                </a:solidFill>
              </a:rPr>
              <a:t>Q</a:t>
            </a:r>
            <a:r>
              <a:rPr kumimoji="1" lang="en-US" altLang="zh-CN" sz="2000" b="1" kern="0" baseline="-25000" dirty="0">
                <a:solidFill>
                  <a:sysClr val="windowText" lastClr="000000"/>
                </a:solidFill>
              </a:rPr>
              <a:t>2</a:t>
            </a:r>
            <a:endParaRPr kumimoji="1" lang="en-US" altLang="zh-CN" sz="2000" b="1" kern="0" baseline="-25000" dirty="0">
              <a:solidFill>
                <a:sysClr val="windowText" lastClr="000000"/>
              </a:solidFill>
            </a:endParaRPr>
          </a:p>
        </p:txBody>
      </p:sp>
      <p:grpSp>
        <p:nvGrpSpPr>
          <p:cNvPr id="116794" name="Group 95"/>
          <p:cNvGrpSpPr/>
          <p:nvPr/>
        </p:nvGrpSpPr>
        <p:grpSpPr bwMode="auto">
          <a:xfrm>
            <a:off x="2093386" y="5648326"/>
            <a:ext cx="4817746" cy="396875"/>
            <a:chOff x="1212" y="3275"/>
            <a:chExt cx="2924" cy="250"/>
          </a:xfrm>
        </p:grpSpPr>
        <p:sp>
          <p:nvSpPr>
            <p:cNvPr id="548" name="PA-Line 96"/>
            <p:cNvSpPr>
              <a:spLocks noChangeShapeType="1"/>
            </p:cNvSpPr>
            <p:nvPr>
              <p:custDataLst>
                <p:tags r:id="rId88"/>
              </p:custDataLst>
            </p:nvPr>
          </p:nvSpPr>
          <p:spPr bwMode="auto">
            <a:xfrm>
              <a:off x="1432" y="3502"/>
              <a:ext cx="52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9" name="PA-矩形 97"/>
            <p:cNvSpPr>
              <a:spLocks noChangeArrowheads="1"/>
            </p:cNvSpPr>
            <p:nvPr>
              <p:custDataLst>
                <p:tags r:id="rId89"/>
              </p:custDataLst>
            </p:nvPr>
          </p:nvSpPr>
          <p:spPr bwMode="auto">
            <a:xfrm>
              <a:off x="1212" y="3275"/>
              <a:ext cx="274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30000"/>
                </a:spcBef>
                <a:defRPr/>
              </a:pPr>
              <a:r>
                <a:rPr kumimoji="1" lang="en-US" altLang="zh-CN" sz="2000" b="1" i="1" kern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2000" b="1" kern="0" baseline="-25000">
                  <a:solidFill>
                    <a:sysClr val="windowText" lastClr="000000"/>
                  </a:solidFill>
                </a:rPr>
                <a:t>1</a:t>
              </a:r>
              <a:endParaRPr kumimoji="1" lang="en-US" altLang="zh-CN" sz="2000" b="1" kern="0" baseline="-25000">
                <a:solidFill>
                  <a:sysClr val="windowText" lastClr="000000"/>
                </a:solidFill>
              </a:endParaRPr>
            </a:p>
          </p:txBody>
        </p:sp>
        <p:sp>
          <p:nvSpPr>
            <p:cNvPr id="550" name="PA-Line 98"/>
            <p:cNvSpPr>
              <a:spLocks noChangeShapeType="1"/>
            </p:cNvSpPr>
            <p:nvPr>
              <p:custDataLst>
                <p:tags r:id="rId90"/>
              </p:custDataLst>
            </p:nvPr>
          </p:nvSpPr>
          <p:spPr bwMode="auto">
            <a:xfrm>
              <a:off x="1946" y="3352"/>
              <a:ext cx="35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1" name="PA-Line 99"/>
            <p:cNvSpPr>
              <a:spLocks noChangeShapeType="1"/>
            </p:cNvSpPr>
            <p:nvPr>
              <p:custDataLst>
                <p:tags r:id="rId91"/>
              </p:custDataLst>
            </p:nvPr>
          </p:nvSpPr>
          <p:spPr bwMode="auto">
            <a:xfrm>
              <a:off x="2296" y="3504"/>
              <a:ext cx="99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2" name="PA-Line 100"/>
            <p:cNvSpPr>
              <a:spLocks noChangeShapeType="1"/>
            </p:cNvSpPr>
            <p:nvPr>
              <p:custDataLst>
                <p:tags r:id="rId92"/>
              </p:custDataLst>
            </p:nvPr>
          </p:nvSpPr>
          <p:spPr bwMode="auto">
            <a:xfrm>
              <a:off x="3292" y="3344"/>
              <a:ext cx="35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3" name="PA-Line 101"/>
            <p:cNvSpPr>
              <a:spLocks noChangeShapeType="1"/>
            </p:cNvSpPr>
            <p:nvPr>
              <p:custDataLst>
                <p:tags r:id="rId93"/>
              </p:custDataLst>
            </p:nvPr>
          </p:nvSpPr>
          <p:spPr bwMode="auto">
            <a:xfrm flipH="1">
              <a:off x="1948" y="3346"/>
              <a:ext cx="0" cy="17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4" name="PA-Line 102"/>
            <p:cNvSpPr>
              <a:spLocks noChangeShapeType="1"/>
            </p:cNvSpPr>
            <p:nvPr>
              <p:custDataLst>
                <p:tags r:id="rId94"/>
              </p:custDataLst>
            </p:nvPr>
          </p:nvSpPr>
          <p:spPr bwMode="auto">
            <a:xfrm flipH="1">
              <a:off x="2292" y="3346"/>
              <a:ext cx="0" cy="17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5" name="PA-Line 103"/>
            <p:cNvSpPr>
              <a:spLocks noChangeShapeType="1"/>
            </p:cNvSpPr>
            <p:nvPr>
              <p:custDataLst>
                <p:tags r:id="rId95"/>
              </p:custDataLst>
            </p:nvPr>
          </p:nvSpPr>
          <p:spPr bwMode="auto">
            <a:xfrm flipH="1">
              <a:off x="3292" y="3346"/>
              <a:ext cx="0" cy="17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6" name="PA-Line 104"/>
            <p:cNvSpPr>
              <a:spLocks noChangeShapeType="1"/>
            </p:cNvSpPr>
            <p:nvPr>
              <p:custDataLst>
                <p:tags r:id="rId96"/>
              </p:custDataLst>
            </p:nvPr>
          </p:nvSpPr>
          <p:spPr bwMode="auto">
            <a:xfrm flipH="1">
              <a:off x="3635" y="3338"/>
              <a:ext cx="0" cy="17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7" name="PA-Line 105"/>
            <p:cNvSpPr>
              <a:spLocks noChangeShapeType="1"/>
            </p:cNvSpPr>
            <p:nvPr>
              <p:custDataLst>
                <p:tags r:id="rId97"/>
              </p:custDataLst>
            </p:nvPr>
          </p:nvSpPr>
          <p:spPr bwMode="auto">
            <a:xfrm>
              <a:off x="3635" y="3504"/>
              <a:ext cx="51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06" name="PA-矩形 106"/>
          <p:cNvSpPr>
            <a:spLocks noChangeArrowheads="1"/>
          </p:cNvSpPr>
          <p:nvPr>
            <p:custDataLst>
              <p:tags r:id="rId98"/>
            </p:custDataLst>
          </p:nvPr>
        </p:nvSpPr>
        <p:spPr bwMode="auto">
          <a:xfrm>
            <a:off x="2103272" y="6007101"/>
            <a:ext cx="451458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kumimoji="1" lang="en-US" altLang="zh-CN" sz="2000" b="1" i="1" kern="0" dirty="0">
                <a:solidFill>
                  <a:sysClr val="windowText" lastClr="000000"/>
                </a:solidFill>
              </a:rPr>
              <a:t>Q</a:t>
            </a:r>
            <a:r>
              <a:rPr kumimoji="1" lang="en-US" altLang="zh-CN" sz="2000" b="1" kern="0" baseline="-25000" dirty="0">
                <a:solidFill>
                  <a:sysClr val="windowText" lastClr="000000"/>
                </a:solidFill>
              </a:rPr>
              <a:t>0</a:t>
            </a:r>
            <a:endParaRPr kumimoji="1" lang="en-US" altLang="zh-CN" sz="2000" b="1" kern="0" baseline="-25000" dirty="0">
              <a:solidFill>
                <a:sysClr val="windowText" lastClr="000000"/>
              </a:solidFill>
            </a:endParaRPr>
          </a:p>
        </p:txBody>
      </p:sp>
      <p:sp>
        <p:nvSpPr>
          <p:cNvPr id="507" name="PA-Line 107"/>
          <p:cNvSpPr>
            <a:spLocks noChangeShapeType="1"/>
          </p:cNvSpPr>
          <p:nvPr>
            <p:custDataLst>
              <p:tags r:id="rId99"/>
            </p:custDataLst>
          </p:nvPr>
        </p:nvSpPr>
        <p:spPr bwMode="auto">
          <a:xfrm>
            <a:off x="2488823" y="6353176"/>
            <a:ext cx="1400508" cy="158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08" name="PA-Line 108"/>
          <p:cNvSpPr>
            <a:spLocks noChangeShapeType="1"/>
          </p:cNvSpPr>
          <p:nvPr>
            <p:custDataLst>
              <p:tags r:id="rId100"/>
            </p:custDataLst>
          </p:nvPr>
        </p:nvSpPr>
        <p:spPr bwMode="auto">
          <a:xfrm>
            <a:off x="3866263" y="6113463"/>
            <a:ext cx="586565" cy="0"/>
          </a:xfrm>
          <a:prstGeom prst="line">
            <a:avLst/>
          </a:prstGeom>
          <a:noFill/>
          <a:ln w="38100">
            <a:solidFill>
              <a:srgbClr val="005286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09" name="PA-Line 109"/>
          <p:cNvSpPr>
            <a:spLocks noChangeShapeType="1"/>
          </p:cNvSpPr>
          <p:nvPr>
            <p:custDataLst>
              <p:tags r:id="rId101"/>
            </p:custDataLst>
          </p:nvPr>
        </p:nvSpPr>
        <p:spPr bwMode="auto">
          <a:xfrm>
            <a:off x="4446238" y="6354763"/>
            <a:ext cx="1631179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10" name="PA-Line 110"/>
          <p:cNvSpPr>
            <a:spLocks noChangeShapeType="1"/>
          </p:cNvSpPr>
          <p:nvPr>
            <p:custDataLst>
              <p:tags r:id="rId102"/>
            </p:custDataLst>
          </p:nvPr>
        </p:nvSpPr>
        <p:spPr bwMode="auto">
          <a:xfrm>
            <a:off x="6067532" y="6100763"/>
            <a:ext cx="586565" cy="0"/>
          </a:xfrm>
          <a:prstGeom prst="line">
            <a:avLst/>
          </a:prstGeom>
          <a:noFill/>
          <a:ln w="38100">
            <a:solidFill>
              <a:srgbClr val="005286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11" name="PA-Line 111"/>
          <p:cNvSpPr>
            <a:spLocks noChangeShapeType="1"/>
          </p:cNvSpPr>
          <p:nvPr>
            <p:custDataLst>
              <p:tags r:id="rId103"/>
            </p:custDataLst>
          </p:nvPr>
        </p:nvSpPr>
        <p:spPr bwMode="auto">
          <a:xfrm flipH="1">
            <a:off x="3872854" y="6103938"/>
            <a:ext cx="0" cy="276225"/>
          </a:xfrm>
          <a:prstGeom prst="line">
            <a:avLst/>
          </a:prstGeom>
          <a:noFill/>
          <a:ln w="38100">
            <a:solidFill>
              <a:srgbClr val="005286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12" name="PA-Line 112"/>
          <p:cNvSpPr>
            <a:spLocks noChangeShapeType="1"/>
          </p:cNvSpPr>
          <p:nvPr>
            <p:custDataLst>
              <p:tags r:id="rId104"/>
            </p:custDataLst>
          </p:nvPr>
        </p:nvSpPr>
        <p:spPr bwMode="auto">
          <a:xfrm flipH="1">
            <a:off x="4439648" y="6103938"/>
            <a:ext cx="0" cy="276225"/>
          </a:xfrm>
          <a:prstGeom prst="line">
            <a:avLst/>
          </a:prstGeom>
          <a:noFill/>
          <a:ln w="38100">
            <a:solidFill>
              <a:srgbClr val="005286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13" name="PA-Line 113"/>
          <p:cNvSpPr>
            <a:spLocks noChangeShapeType="1"/>
          </p:cNvSpPr>
          <p:nvPr>
            <p:custDataLst>
              <p:tags r:id="rId105"/>
            </p:custDataLst>
          </p:nvPr>
        </p:nvSpPr>
        <p:spPr bwMode="auto">
          <a:xfrm flipH="1">
            <a:off x="6074122" y="6103938"/>
            <a:ext cx="0" cy="276225"/>
          </a:xfrm>
          <a:prstGeom prst="line">
            <a:avLst/>
          </a:prstGeom>
          <a:noFill/>
          <a:ln w="38100">
            <a:solidFill>
              <a:srgbClr val="005286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14" name="PA-Line 114"/>
          <p:cNvSpPr>
            <a:spLocks noChangeShapeType="1"/>
          </p:cNvSpPr>
          <p:nvPr>
            <p:custDataLst>
              <p:tags r:id="rId106"/>
            </p:custDataLst>
          </p:nvPr>
        </p:nvSpPr>
        <p:spPr bwMode="auto">
          <a:xfrm flipH="1">
            <a:off x="6640916" y="6091238"/>
            <a:ext cx="0" cy="276225"/>
          </a:xfrm>
          <a:prstGeom prst="line">
            <a:avLst/>
          </a:prstGeom>
          <a:noFill/>
          <a:ln w="38100">
            <a:solidFill>
              <a:srgbClr val="005286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15" name="PA-Line 115"/>
          <p:cNvSpPr>
            <a:spLocks noChangeShapeType="1"/>
          </p:cNvSpPr>
          <p:nvPr>
            <p:custDataLst>
              <p:tags r:id="rId107"/>
            </p:custDataLst>
          </p:nvPr>
        </p:nvSpPr>
        <p:spPr bwMode="auto">
          <a:xfrm>
            <a:off x="6634325" y="6354763"/>
            <a:ext cx="289987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16" name="PA-Line 116"/>
          <p:cNvSpPr>
            <a:spLocks noChangeShapeType="1"/>
          </p:cNvSpPr>
          <p:nvPr>
            <p:custDataLst>
              <p:tags r:id="rId108"/>
            </p:custDataLst>
          </p:nvPr>
        </p:nvSpPr>
        <p:spPr bwMode="auto">
          <a:xfrm>
            <a:off x="5444718" y="3619501"/>
            <a:ext cx="873258" cy="0"/>
          </a:xfrm>
          <a:prstGeom prst="line">
            <a:avLst/>
          </a:prstGeom>
          <a:noFill/>
          <a:ln w="38100" cap="flat" cmpd="sng" algn="ctr">
            <a:solidFill>
              <a:srgbClr val="0052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17" name="PA-Line 117"/>
          <p:cNvSpPr>
            <a:spLocks noChangeShapeType="1"/>
          </p:cNvSpPr>
          <p:nvPr>
            <p:custDataLst>
              <p:tags r:id="rId109"/>
            </p:custDataLst>
          </p:nvPr>
        </p:nvSpPr>
        <p:spPr bwMode="auto">
          <a:xfrm>
            <a:off x="6311385" y="2395538"/>
            <a:ext cx="0" cy="1246188"/>
          </a:xfrm>
          <a:prstGeom prst="line">
            <a:avLst/>
          </a:prstGeom>
          <a:noFill/>
          <a:ln w="38100" cap="flat" cmpd="sng" algn="ctr">
            <a:solidFill>
              <a:srgbClr val="0052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18" name="PA-Line 118"/>
          <p:cNvSpPr>
            <a:spLocks noChangeShapeType="1"/>
          </p:cNvSpPr>
          <p:nvPr>
            <p:custDataLst>
              <p:tags r:id="rId110"/>
            </p:custDataLst>
          </p:nvPr>
        </p:nvSpPr>
        <p:spPr bwMode="auto">
          <a:xfrm>
            <a:off x="3513665" y="2398713"/>
            <a:ext cx="2804310" cy="0"/>
          </a:xfrm>
          <a:prstGeom prst="line">
            <a:avLst/>
          </a:prstGeom>
          <a:noFill/>
          <a:ln w="38100" cap="flat" cmpd="sng" algn="ctr">
            <a:solidFill>
              <a:srgbClr val="0052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19" name="PA-Line 119"/>
          <p:cNvSpPr>
            <a:spLocks noChangeShapeType="1"/>
          </p:cNvSpPr>
          <p:nvPr>
            <p:custDataLst>
              <p:tags r:id="rId111"/>
            </p:custDataLst>
          </p:nvPr>
        </p:nvSpPr>
        <p:spPr bwMode="auto">
          <a:xfrm flipV="1">
            <a:off x="3531789" y="2398713"/>
            <a:ext cx="0" cy="336550"/>
          </a:xfrm>
          <a:prstGeom prst="line">
            <a:avLst/>
          </a:prstGeom>
          <a:noFill/>
          <a:ln w="38100" cap="flat" cmpd="sng" algn="ctr">
            <a:solidFill>
              <a:srgbClr val="0052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grpSp>
        <p:nvGrpSpPr>
          <p:cNvPr id="116809" name="Group 120"/>
          <p:cNvGrpSpPr/>
          <p:nvPr/>
        </p:nvGrpSpPr>
        <p:grpSpPr bwMode="auto">
          <a:xfrm>
            <a:off x="2455870" y="5035551"/>
            <a:ext cx="4481624" cy="1349375"/>
            <a:chOff x="1432" y="2889"/>
            <a:chExt cx="2720" cy="850"/>
          </a:xfrm>
        </p:grpSpPr>
        <p:grpSp>
          <p:nvGrpSpPr>
            <p:cNvPr id="116810" name="Group 121"/>
            <p:cNvGrpSpPr/>
            <p:nvPr/>
          </p:nvGrpSpPr>
          <p:grpSpPr bwMode="auto">
            <a:xfrm>
              <a:off x="1432" y="2904"/>
              <a:ext cx="1205" cy="835"/>
              <a:chOff x="1432" y="2904"/>
              <a:chExt cx="1205" cy="835"/>
            </a:xfrm>
          </p:grpSpPr>
          <p:sp>
            <p:nvSpPr>
              <p:cNvPr id="536" name="PA-Line 122"/>
              <p:cNvSpPr>
                <a:spLocks noChangeShapeType="1"/>
              </p:cNvSpPr>
              <p:nvPr>
                <p:custDataLst>
                  <p:tags r:id="rId112"/>
                </p:custDataLst>
              </p:nvPr>
            </p:nvSpPr>
            <p:spPr bwMode="auto">
              <a:xfrm>
                <a:off x="2293" y="3345"/>
                <a:ext cx="0" cy="178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7" name="PA-Line 123"/>
              <p:cNvSpPr>
                <a:spLocks noChangeShapeType="1"/>
              </p:cNvSpPr>
              <p:nvPr>
                <p:custDataLst>
                  <p:tags r:id="rId113"/>
                </p:custDataLst>
              </p:nvPr>
            </p:nvSpPr>
            <p:spPr bwMode="auto">
              <a:xfrm>
                <a:off x="1953" y="3344"/>
                <a:ext cx="0" cy="184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8" name="PA-Line 124"/>
              <p:cNvSpPr>
                <a:spLocks noChangeShapeType="1"/>
              </p:cNvSpPr>
              <p:nvPr>
                <p:custDataLst>
                  <p:tags r:id="rId114"/>
                </p:custDataLst>
              </p:nvPr>
            </p:nvSpPr>
            <p:spPr bwMode="auto">
              <a:xfrm>
                <a:off x="2637" y="3561"/>
                <a:ext cx="0" cy="172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9" name="PA-Line 125"/>
              <p:cNvSpPr>
                <a:spLocks noChangeShapeType="1"/>
              </p:cNvSpPr>
              <p:nvPr>
                <p:custDataLst>
                  <p:tags r:id="rId115"/>
                </p:custDataLst>
              </p:nvPr>
            </p:nvSpPr>
            <p:spPr bwMode="auto">
              <a:xfrm>
                <a:off x="2293" y="3567"/>
                <a:ext cx="0" cy="172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0" name="PA-Line 126"/>
              <p:cNvSpPr>
                <a:spLocks noChangeShapeType="1"/>
              </p:cNvSpPr>
              <p:nvPr>
                <p:custDataLst>
                  <p:tags r:id="rId116"/>
                </p:custDataLst>
              </p:nvPr>
            </p:nvSpPr>
            <p:spPr bwMode="auto">
              <a:xfrm flipV="1">
                <a:off x="1952" y="3349"/>
                <a:ext cx="341" cy="3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1" name="PA-Line 127"/>
              <p:cNvSpPr>
                <a:spLocks noChangeShapeType="1"/>
              </p:cNvSpPr>
              <p:nvPr>
                <p:custDataLst>
                  <p:tags r:id="rId117"/>
                </p:custDataLst>
              </p:nvPr>
            </p:nvSpPr>
            <p:spPr bwMode="auto">
              <a:xfrm flipV="1">
                <a:off x="2298" y="3565"/>
                <a:ext cx="336" cy="3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2" name="PA-Line 128"/>
              <p:cNvSpPr>
                <a:spLocks noChangeShapeType="1"/>
              </p:cNvSpPr>
              <p:nvPr>
                <p:custDataLst>
                  <p:tags r:id="rId118"/>
                </p:custDataLst>
              </p:nvPr>
            </p:nvSpPr>
            <p:spPr bwMode="auto">
              <a:xfrm>
                <a:off x="2608" y="2904"/>
                <a:ext cx="0" cy="184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3" name="PA-Line 129"/>
              <p:cNvSpPr>
                <a:spLocks noChangeShapeType="1"/>
              </p:cNvSpPr>
              <p:nvPr>
                <p:custDataLst>
                  <p:tags r:id="rId119"/>
                </p:custDataLst>
              </p:nvPr>
            </p:nvSpPr>
            <p:spPr bwMode="auto">
              <a:xfrm>
                <a:off x="1432" y="2913"/>
                <a:ext cx="168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4" name="PA-Line 130"/>
              <p:cNvSpPr>
                <a:spLocks noChangeShapeType="1"/>
              </p:cNvSpPr>
              <p:nvPr>
                <p:custDataLst>
                  <p:tags r:id="rId120"/>
                </p:custDataLst>
              </p:nvPr>
            </p:nvSpPr>
            <p:spPr bwMode="auto">
              <a:xfrm>
                <a:off x="1603" y="2904"/>
                <a:ext cx="0" cy="184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5" name="PA-Line 131"/>
              <p:cNvSpPr>
                <a:spLocks noChangeShapeType="1"/>
              </p:cNvSpPr>
              <p:nvPr>
                <p:custDataLst>
                  <p:tags r:id="rId121"/>
                </p:custDataLst>
              </p:nvPr>
            </p:nvSpPr>
            <p:spPr bwMode="auto">
              <a:xfrm flipH="1">
                <a:off x="1597" y="3120"/>
                <a:ext cx="0" cy="184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6" name="PA-Line 132"/>
              <p:cNvSpPr>
                <a:spLocks noChangeShapeType="1"/>
              </p:cNvSpPr>
              <p:nvPr>
                <p:custDataLst>
                  <p:tags r:id="rId122"/>
                </p:custDataLst>
              </p:nvPr>
            </p:nvSpPr>
            <p:spPr bwMode="auto">
              <a:xfrm>
                <a:off x="1941" y="3120"/>
                <a:ext cx="0" cy="166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7" name="PA-Line 133"/>
              <p:cNvSpPr>
                <a:spLocks noChangeShapeType="1"/>
              </p:cNvSpPr>
              <p:nvPr>
                <p:custDataLst>
                  <p:tags r:id="rId123"/>
                </p:custDataLst>
              </p:nvPr>
            </p:nvSpPr>
            <p:spPr bwMode="auto">
              <a:xfrm>
                <a:off x="1606" y="3130"/>
                <a:ext cx="327" cy="1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16811" name="Group 134"/>
            <p:cNvGrpSpPr/>
            <p:nvPr/>
          </p:nvGrpSpPr>
          <p:grpSpPr bwMode="auto">
            <a:xfrm>
              <a:off x="2600" y="2889"/>
              <a:ext cx="1552" cy="847"/>
              <a:chOff x="2600" y="2889"/>
              <a:chExt cx="1552" cy="847"/>
            </a:xfrm>
          </p:grpSpPr>
          <p:sp>
            <p:nvSpPr>
              <p:cNvPr id="523" name="PA-Line 135"/>
              <p:cNvSpPr>
                <a:spLocks noChangeShapeType="1"/>
              </p:cNvSpPr>
              <p:nvPr>
                <p:custDataLst>
                  <p:tags r:id="rId124"/>
                </p:custDataLst>
              </p:nvPr>
            </p:nvSpPr>
            <p:spPr bwMode="auto">
              <a:xfrm>
                <a:off x="3631" y="3552"/>
                <a:ext cx="0" cy="184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4" name="PA-Line 136"/>
              <p:cNvSpPr>
                <a:spLocks noChangeShapeType="1"/>
              </p:cNvSpPr>
              <p:nvPr>
                <p:custDataLst>
                  <p:tags r:id="rId125"/>
                </p:custDataLst>
              </p:nvPr>
            </p:nvSpPr>
            <p:spPr bwMode="auto">
              <a:xfrm>
                <a:off x="3973" y="3552"/>
                <a:ext cx="0" cy="184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5" name="PA-Line 137"/>
              <p:cNvSpPr>
                <a:spLocks noChangeShapeType="1"/>
              </p:cNvSpPr>
              <p:nvPr>
                <p:custDataLst>
                  <p:tags r:id="rId126"/>
                </p:custDataLst>
              </p:nvPr>
            </p:nvSpPr>
            <p:spPr bwMode="auto">
              <a:xfrm>
                <a:off x="3290" y="3342"/>
                <a:ext cx="336" cy="1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6" name="PA-Line 138"/>
              <p:cNvSpPr>
                <a:spLocks noChangeShapeType="1"/>
              </p:cNvSpPr>
              <p:nvPr>
                <p:custDataLst>
                  <p:tags r:id="rId127"/>
                </p:custDataLst>
              </p:nvPr>
            </p:nvSpPr>
            <p:spPr bwMode="auto">
              <a:xfrm>
                <a:off x="3632" y="3556"/>
                <a:ext cx="336" cy="2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7" name="PA-Line 139"/>
              <p:cNvSpPr>
                <a:spLocks noChangeShapeType="1"/>
              </p:cNvSpPr>
              <p:nvPr>
                <p:custDataLst>
                  <p:tags r:id="rId128"/>
                </p:custDataLst>
              </p:nvPr>
            </p:nvSpPr>
            <p:spPr bwMode="auto">
              <a:xfrm>
                <a:off x="3285" y="3336"/>
                <a:ext cx="0" cy="184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8" name="PA-Line 140"/>
              <p:cNvSpPr>
                <a:spLocks noChangeShapeType="1"/>
              </p:cNvSpPr>
              <p:nvPr>
                <p:custDataLst>
                  <p:tags r:id="rId129"/>
                </p:custDataLst>
              </p:nvPr>
            </p:nvSpPr>
            <p:spPr bwMode="auto">
              <a:xfrm>
                <a:off x="2949" y="2904"/>
                <a:ext cx="0" cy="184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9" name="PA-Line 141"/>
              <p:cNvSpPr>
                <a:spLocks noChangeShapeType="1"/>
              </p:cNvSpPr>
              <p:nvPr>
                <p:custDataLst>
                  <p:tags r:id="rId130"/>
                </p:custDataLst>
              </p:nvPr>
            </p:nvSpPr>
            <p:spPr bwMode="auto">
              <a:xfrm>
                <a:off x="2949" y="3120"/>
                <a:ext cx="0" cy="172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0" name="PA-Line 142"/>
              <p:cNvSpPr>
                <a:spLocks noChangeShapeType="1"/>
              </p:cNvSpPr>
              <p:nvPr>
                <p:custDataLst>
                  <p:tags r:id="rId131"/>
                </p:custDataLst>
              </p:nvPr>
            </p:nvSpPr>
            <p:spPr bwMode="auto">
              <a:xfrm>
                <a:off x="3277" y="3120"/>
                <a:ext cx="0" cy="172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1" name="PA-Line 143"/>
              <p:cNvSpPr>
                <a:spLocks noChangeShapeType="1"/>
              </p:cNvSpPr>
              <p:nvPr>
                <p:custDataLst>
                  <p:tags r:id="rId132"/>
                </p:custDataLst>
              </p:nvPr>
            </p:nvSpPr>
            <p:spPr bwMode="auto">
              <a:xfrm>
                <a:off x="3631" y="3338"/>
                <a:ext cx="0" cy="184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2" name="PA-Line 144"/>
              <p:cNvSpPr>
                <a:spLocks noChangeShapeType="1"/>
              </p:cNvSpPr>
              <p:nvPr>
                <p:custDataLst>
                  <p:tags r:id="rId133"/>
                </p:custDataLst>
              </p:nvPr>
            </p:nvSpPr>
            <p:spPr bwMode="auto">
              <a:xfrm>
                <a:off x="2600" y="2904"/>
                <a:ext cx="362" cy="2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3" name="PA-Line 145"/>
              <p:cNvSpPr>
                <a:spLocks noChangeShapeType="1"/>
              </p:cNvSpPr>
              <p:nvPr>
                <p:custDataLst>
                  <p:tags r:id="rId134"/>
                </p:custDataLst>
              </p:nvPr>
            </p:nvSpPr>
            <p:spPr bwMode="auto">
              <a:xfrm flipV="1">
                <a:off x="2944" y="3127"/>
                <a:ext cx="344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4" name="PA-Line 146"/>
              <p:cNvSpPr>
                <a:spLocks noChangeShapeType="1"/>
              </p:cNvSpPr>
              <p:nvPr>
                <p:custDataLst>
                  <p:tags r:id="rId135"/>
                </p:custDataLst>
              </p:nvPr>
            </p:nvSpPr>
            <p:spPr bwMode="auto">
              <a:xfrm flipH="1">
                <a:off x="3970" y="2890"/>
                <a:ext cx="0" cy="208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5" name="PA-Line 147"/>
              <p:cNvSpPr>
                <a:spLocks noChangeShapeType="1"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3960" y="2889"/>
                <a:ext cx="192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151" name="PA-矩形 8"/>
          <p:cNvSpPr>
            <a:spLocks noChangeArrowheads="1"/>
          </p:cNvSpPr>
          <p:nvPr>
            <p:custDataLst>
              <p:tags r:id="rId137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2" name="PA-矩形 9"/>
          <p:cNvSpPr>
            <a:spLocks noChangeArrowheads="1"/>
          </p:cNvSpPr>
          <p:nvPr>
            <p:custDataLst>
              <p:tags r:id="rId138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3" name="PA-文本框 5"/>
          <p:cNvSpPr txBox="1">
            <a:spLocks noChangeArrowheads="1"/>
          </p:cNvSpPr>
          <p:nvPr>
            <p:custDataLst>
              <p:tags r:id="rId139"/>
            </p:custDataLst>
          </p:nvPr>
        </p:nvSpPr>
        <p:spPr bwMode="auto">
          <a:xfrm>
            <a:off x="626939" y="1382052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移位寄存器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4" name="PA-圆角矩形 1"/>
          <p:cNvSpPr/>
          <p:nvPr>
            <p:custDataLst>
              <p:tags r:id="rId140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5" name="PA-文本框 5"/>
          <p:cNvSpPr txBox="1">
            <a:spLocks noChangeArrowheads="1"/>
          </p:cNvSpPr>
          <p:nvPr>
            <p:custDataLst>
              <p:tags r:id="rId141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寄存器和移位寄存器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PA-AutoShape 147"/>
          <p:cNvSpPr>
            <a:spLocks noChangeArrowheads="1"/>
          </p:cNvSpPr>
          <p:nvPr>
            <p:custDataLst>
              <p:tags r:id="rId142"/>
            </p:custDataLst>
          </p:nvPr>
        </p:nvSpPr>
        <p:spPr bwMode="auto">
          <a:xfrm>
            <a:off x="7090261" y="1679951"/>
            <a:ext cx="3414706" cy="1339475"/>
          </a:xfrm>
          <a:prstGeom prst="round2DiagRect">
            <a:avLst/>
          </a:prstGeom>
          <a:solidFill>
            <a:srgbClr val="CCCCFF"/>
          </a:solidFill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3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利用并行置数功能将电路初态置为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0 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=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0 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= 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ea typeface="+mn-ea"/>
              </a:rPr>
              <a:t>1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000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9" name="PA-AutoShape 154"/>
          <p:cNvSpPr>
            <a:spLocks noChangeArrowheads="1"/>
          </p:cNvSpPr>
          <p:nvPr>
            <p:custDataLst>
              <p:tags r:id="rId143"/>
            </p:custDataLst>
          </p:nvPr>
        </p:nvSpPr>
        <p:spPr bwMode="auto">
          <a:xfrm>
            <a:off x="7007227" y="3143251"/>
            <a:ext cx="3950582" cy="2143125"/>
          </a:xfrm>
          <a:prstGeom prst="wedgeRectCallout">
            <a:avLst>
              <a:gd name="adj1" fmla="val -71463"/>
              <a:gd name="adj2" fmla="val -47921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</a:rPr>
              <a:t>来一个 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</a:rPr>
              <a:t>CP 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</a:rPr>
              <a:t>脉冲，各位左移一次，即 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</a:rPr>
              <a:t>Q0←Q1 ← Q2 ← Q3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</a:rPr>
              <a:t>。左移输入信号 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</a:rPr>
              <a:t>SLSI 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</a:rPr>
              <a:t>由 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</a:rPr>
              <a:t>Q0 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</a:rPr>
              <a:t>提供，因此能实现循环左移。</a:t>
            </a:r>
            <a:endParaRPr lang="zh-CN" altLang="en-US" sz="24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0" name="PA-AutoShape 155"/>
          <p:cNvSpPr>
            <a:spLocks noChangeArrowheads="1"/>
          </p:cNvSpPr>
          <p:nvPr>
            <p:custDataLst>
              <p:tags r:id="rId144"/>
            </p:custDataLst>
          </p:nvPr>
        </p:nvSpPr>
        <p:spPr bwMode="auto">
          <a:xfrm>
            <a:off x="7034213" y="5327649"/>
            <a:ext cx="3363912" cy="1297539"/>
          </a:xfrm>
          <a:prstGeom prst="wedgeRectCallout">
            <a:avLst>
              <a:gd name="adj1" fmla="val -75512"/>
              <a:gd name="adj2" fmla="val -5393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</a:rPr>
              <a:t>从 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</a:rPr>
              <a:t>Q3 ~ Q0 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</a:rPr>
              <a:t>依次输出顺序脉冲。顺序脉冲宽度为一个 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</a:rPr>
              <a:t>CP 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</a:rPr>
              <a:t>周期。</a:t>
            </a:r>
            <a:endParaRPr lang="zh-CN" altLang="en-US" sz="24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PA-文本框 4"/>
          <p:cNvSpPr txBox="1">
            <a:spLocks noChangeArrowheads="1"/>
          </p:cNvSpPr>
          <p:nvPr>
            <p:custDataLst>
              <p:tags r:id="rId145"/>
            </p:custDataLst>
          </p:nvPr>
        </p:nvSpPr>
        <p:spPr bwMode="auto">
          <a:xfrm>
            <a:off x="911161" y="1877368"/>
            <a:ext cx="56730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</a:rPr>
              <a:t>3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</a:rPr>
              <a:t>）</a:t>
            </a:r>
            <a:r>
              <a:rPr kumimoji="1" lang="zh-CN" altLang="en-US" sz="2400" b="1" kern="0" dirty="0">
                <a:solidFill>
                  <a:sysClr val="windowText" lastClr="000000"/>
                </a:solidFill>
                <a:highlight>
                  <a:srgbClr val="FFFF00"/>
                </a:highlight>
                <a:latin typeface="+mn-lt"/>
              </a:rPr>
              <a:t>用</a:t>
            </a:r>
            <a:r>
              <a:rPr kumimoji="1" lang="en-US" altLang="zh-CN" sz="2400" b="1" kern="0" dirty="0">
                <a:solidFill>
                  <a:sysClr val="windowText" lastClr="000000"/>
                </a:solidFill>
                <a:highlight>
                  <a:srgbClr val="FFFF00"/>
                </a:highlight>
                <a:latin typeface="+mn-lt"/>
              </a:rPr>
              <a:t>74LS194</a:t>
            </a:r>
            <a:r>
              <a:rPr kumimoji="1" lang="zh-CN" altLang="en-US" sz="2400" b="1" kern="0" dirty="0">
                <a:solidFill>
                  <a:sysClr val="windowText" lastClr="000000"/>
                </a:solidFill>
                <a:highlight>
                  <a:srgbClr val="FFFF00"/>
                </a:highlight>
                <a:latin typeface="+mn-lt"/>
              </a:rPr>
              <a:t>构成</a:t>
            </a:r>
            <a:r>
              <a:rPr lang="zh-CN" altLang="en-US" sz="2400" b="1" dirty="0">
                <a:solidFill>
                  <a:srgbClr val="FF0000"/>
                </a:solidFill>
                <a:latin typeface="+mn-lt"/>
              </a:rPr>
              <a:t>顺序脉冲发生器</a:t>
            </a:r>
            <a:endParaRPr lang="zh-CN" altLang="en-US" sz="2400" b="1" dirty="0">
              <a:solidFill>
                <a:srgbClr val="FF0000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 autoUpdateAnimBg="0"/>
      <p:bldP spid="149" grpId="0" animBg="1" autoUpdateAnimBg="0"/>
      <p:bldP spid="150" grpId="0" animBg="1" autoUpdateAnimBg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6" name="PA-矩形 10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pic>
        <p:nvPicPr>
          <p:cNvPr id="2" name="PA-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132" y="2862797"/>
            <a:ext cx="80010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PA-文本框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018613" y="5571271"/>
            <a:ext cx="44692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  <a:ea typeface="+mn-ea"/>
              </a:rPr>
              <a:t>X=1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  <a:ea typeface="+mn-ea"/>
              </a:rPr>
              <a:t>时，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  <a:ea typeface="+mn-ea"/>
              </a:rPr>
              <a:t>F0=110010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  <a:ea typeface="+mn-ea"/>
              </a:rPr>
              <a:t>，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  <a:ea typeface="+mn-ea"/>
              </a:rPr>
              <a:t>F1=100101</a:t>
            </a:r>
            <a:endParaRPr kumimoji="1" lang="zh-CN" altLang="en-US" sz="2400" b="1" kern="0" dirty="0">
              <a:ln>
                <a:solidFill>
                  <a:srgbClr val="005286"/>
                </a:solidFill>
              </a:ln>
              <a:solidFill>
                <a:srgbClr val="005286"/>
              </a:solidFill>
              <a:latin typeface="+mj-lt"/>
              <a:ea typeface="+mn-ea"/>
            </a:endParaRPr>
          </a:p>
        </p:txBody>
      </p:sp>
      <p:sp>
        <p:nvSpPr>
          <p:cNvPr id="11" name="PA-圆角矩形标注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51463" y="2455863"/>
            <a:ext cx="1066800" cy="647700"/>
          </a:xfrm>
          <a:prstGeom prst="wedgeRoundRectCallout">
            <a:avLst>
              <a:gd name="adj1" fmla="val -79944"/>
              <a:gd name="adj2" fmla="val 100421"/>
              <a:gd name="adj3" fmla="val 16667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800" b="1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M=6</a:t>
            </a:r>
            <a:endParaRPr lang="en-US" altLang="zh-CN" sz="2800" b="1">
              <a:solidFill>
                <a:srgbClr val="000000"/>
              </a:solidFill>
              <a:latin typeface="+mj-lt"/>
              <a:sym typeface="宋体" panose="02010600030101010101" pitchFamily="2" charset="-122"/>
            </a:endParaRPr>
          </a:p>
        </p:txBody>
      </p:sp>
      <p:sp>
        <p:nvSpPr>
          <p:cNvPr id="12" name="PA-矩形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3" name="PA-矩形 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4" name="PA-文本框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26939" y="1382052"/>
            <a:ext cx="32402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+mj-ea"/>
                <a:ea typeface="+mj-ea"/>
                <a:sym typeface="微软雅黑" panose="020B0503020204020204" pitchFamily="34" charset="-122"/>
              </a:rPr>
              <a:t>3. </a:t>
            </a:r>
            <a:r>
              <a:rPr kumimoji="1" lang="zh-CN" altLang="en-US" sz="2800" b="1" dirty="0">
                <a:solidFill>
                  <a:srgbClr val="005286"/>
                </a:solidFill>
                <a:latin typeface="+mj-ea"/>
                <a:ea typeface="+mj-ea"/>
                <a:sym typeface="微软雅黑" panose="020B0503020204020204" pitchFamily="34" charset="-122"/>
              </a:rPr>
              <a:t>序列信号发生器</a:t>
            </a:r>
            <a:endParaRPr kumimoji="1" lang="zh-CN" altLang="en-US" sz="2800" b="1" dirty="0">
              <a:solidFill>
                <a:srgbClr val="005286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15" name="PA-圆角矩形 1"/>
          <p:cNvSpPr/>
          <p:nvPr>
            <p:custDataLst>
              <p:tags r:id="rId9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PA-文本框 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</a:rPr>
              <a:t>寄存器和移位寄存器 </a:t>
            </a:r>
            <a:endParaRPr kumimoji="1" lang="zh-CN" altLang="en-US" sz="2800" b="1" dirty="0">
              <a:solidFill>
                <a:srgbClr val="005286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7" name="PA-文本框 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68022" y="1891592"/>
            <a:ext cx="502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）方法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+mj-lt"/>
              </a:rPr>
              <a:t>计数器</a:t>
            </a:r>
            <a:r>
              <a:rPr lang="en-US" altLang="zh-CN" sz="2400" b="1" dirty="0">
                <a:solidFill>
                  <a:srgbClr val="FF0000"/>
                </a:solidFill>
                <a:latin typeface="+mj-lt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+mj-lt"/>
              </a:rPr>
              <a:t>组合电路</a:t>
            </a:r>
            <a:endParaRPr lang="zh-CN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4" grpId="0"/>
      <p:bldP spid="1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6" name="PA-矩形 10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2" name="PA-矩形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3" name="PA-矩形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4" name="PA-文本框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26939" y="1382052"/>
            <a:ext cx="32402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+mj-ea"/>
                <a:ea typeface="+mj-ea"/>
                <a:sym typeface="微软雅黑" panose="020B0503020204020204" pitchFamily="34" charset="-122"/>
              </a:rPr>
              <a:t>3. </a:t>
            </a:r>
            <a:r>
              <a:rPr kumimoji="1" lang="zh-CN" altLang="en-US" sz="2800" b="1" dirty="0">
                <a:solidFill>
                  <a:srgbClr val="005286"/>
                </a:solidFill>
                <a:latin typeface="+mj-ea"/>
                <a:ea typeface="+mj-ea"/>
                <a:sym typeface="微软雅黑" panose="020B0503020204020204" pitchFamily="34" charset="-122"/>
              </a:rPr>
              <a:t>序列信号发生器</a:t>
            </a:r>
            <a:endParaRPr kumimoji="1" lang="zh-CN" altLang="en-US" sz="2800" b="1" dirty="0">
              <a:solidFill>
                <a:srgbClr val="005286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15" name="PA-圆角矩形 1"/>
          <p:cNvSpPr/>
          <p:nvPr>
            <p:custDataLst>
              <p:tags r:id="rId5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PA-文本框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</a:rPr>
              <a:t>寄存器和移位寄存器 </a:t>
            </a:r>
            <a:endParaRPr kumimoji="1" lang="zh-CN" altLang="en-US" sz="2800" b="1" dirty="0">
              <a:solidFill>
                <a:srgbClr val="005286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8" name="PA-文本框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87030" y="2419714"/>
            <a:ext cx="86241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【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】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试用计数器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74LS160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和组合逻辑电路实现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101001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序列。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8920" y="2981235"/>
            <a:ext cx="2980952" cy="3180952"/>
          </a:xfrm>
          <a:prstGeom prst="rect">
            <a:avLst/>
          </a:prstGeom>
        </p:spPr>
      </p:pic>
      <p:sp>
        <p:nvSpPr>
          <p:cNvPr id="19" name="PA-文本框 4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12689" y="3134785"/>
            <a:ext cx="6231061" cy="93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）序列长度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n=6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，可以采用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74LS160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实现模   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6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的计数器。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PA-文本框 4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31739" y="4141945"/>
            <a:ext cx="62310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）列出计数状态对应输出序列的状态转换表。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701762" y="3727199"/>
            <a:ext cx="544298" cy="22325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PA-文本框 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68022" y="1891592"/>
            <a:ext cx="502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）方法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+mj-lt"/>
              </a:rPr>
              <a:t>计数器</a:t>
            </a:r>
            <a:r>
              <a:rPr lang="en-US" altLang="zh-CN" sz="2400" b="1" dirty="0">
                <a:solidFill>
                  <a:srgbClr val="FF0000"/>
                </a:solidFill>
                <a:latin typeface="+mj-lt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+mj-lt"/>
              </a:rPr>
              <a:t>组合电路</a:t>
            </a:r>
            <a:endParaRPr lang="zh-CN" altLang="en-US" sz="2400" b="1" dirty="0">
              <a:solidFill>
                <a:srgbClr val="FF0000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6" name="PA-矩形 10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2" name="PA-矩形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3" name="PA-矩形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5" name="PA-圆角矩形 1"/>
          <p:cNvSpPr/>
          <p:nvPr>
            <p:custDataLst>
              <p:tags r:id="rId4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PA-文本框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</a:rPr>
              <a:t>寄存器和移位寄存器 </a:t>
            </a:r>
            <a:endParaRPr kumimoji="1" lang="zh-CN" altLang="en-US" sz="2800" b="1" dirty="0">
              <a:solidFill>
                <a:srgbClr val="005286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1" name="PA-文本框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92507" y="3033501"/>
            <a:ext cx="3713409" cy="93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）采用选择器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74LS151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实现组合逻辑电路。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PA-文本框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092507" y="4300859"/>
            <a:ext cx="311177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）画出逻辑电路图。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1450" y="2881571"/>
            <a:ext cx="7114286" cy="376190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PA-文本框 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26939" y="1382052"/>
            <a:ext cx="32402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+mj-ea"/>
                <a:ea typeface="+mj-ea"/>
                <a:sym typeface="微软雅黑" panose="020B0503020204020204" pitchFamily="34" charset="-122"/>
              </a:rPr>
              <a:t>3. </a:t>
            </a:r>
            <a:r>
              <a:rPr kumimoji="1" lang="zh-CN" altLang="en-US" sz="2800" b="1" dirty="0">
                <a:solidFill>
                  <a:srgbClr val="005286"/>
                </a:solidFill>
                <a:latin typeface="+mj-ea"/>
                <a:ea typeface="+mj-ea"/>
                <a:sym typeface="微软雅黑" panose="020B0503020204020204" pitchFamily="34" charset="-122"/>
              </a:rPr>
              <a:t>序列信号发生器</a:t>
            </a:r>
            <a:endParaRPr kumimoji="1" lang="zh-CN" altLang="en-US" sz="2800" b="1" dirty="0">
              <a:solidFill>
                <a:srgbClr val="005286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5" name="PA-文本框 4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68022" y="1891592"/>
            <a:ext cx="502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）方法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+mj-lt"/>
              </a:rPr>
              <a:t>计数器</a:t>
            </a:r>
            <a:r>
              <a:rPr lang="en-US" altLang="zh-CN" sz="2400" b="1" dirty="0">
                <a:solidFill>
                  <a:srgbClr val="FF0000"/>
                </a:solidFill>
                <a:latin typeface="+mj-lt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+mj-lt"/>
              </a:rPr>
              <a:t>组合电路</a:t>
            </a:r>
            <a:endParaRPr lang="zh-CN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PA-文本框 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87030" y="2419714"/>
            <a:ext cx="86241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【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】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试用计数器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74LS160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和组合逻辑电路实现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101001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序列。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9544" y="3183188"/>
            <a:ext cx="3799641" cy="3484923"/>
          </a:xfrm>
          <a:prstGeom prst="rect">
            <a:avLst/>
          </a:prstGeom>
        </p:spPr>
      </p:pic>
      <p:sp>
        <p:nvSpPr>
          <p:cNvPr id="120836" name="PA-矩形 10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2" name="PA-矩形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3" name="PA-矩形 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5" name="PA-圆角矩形 1"/>
          <p:cNvSpPr/>
          <p:nvPr>
            <p:custDataLst>
              <p:tags r:id="rId5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PA-文本框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</a:rPr>
              <a:t>寄存器和移位寄存器 </a:t>
            </a:r>
            <a:endParaRPr kumimoji="1" lang="zh-CN" altLang="en-US" sz="2800" b="1" dirty="0">
              <a:solidFill>
                <a:srgbClr val="005286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8" name="PA-文本框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3379" y="2355070"/>
            <a:ext cx="89313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【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】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试用移位寄存器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74LS194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和适当门电路实现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100101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序列。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PA-文本框 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12689" y="2885082"/>
            <a:ext cx="62310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）采用左移方式，写出序列状态真值表。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PA-文本框 4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12689" y="3342662"/>
            <a:ext cx="31640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）卡诺图化简。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PA-文本框 4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28675" y="1879615"/>
            <a:ext cx="6781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）方法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移位寄存器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组合电路</a:t>
            </a:r>
            <a:endParaRPr kumimoji="1" lang="zh-CN" altLang="en-US" sz="2400" b="1" dirty="0">
              <a:ln>
                <a:solidFill>
                  <a:srgbClr val="005286"/>
                </a:solidFill>
              </a:ln>
              <a:solidFill>
                <a:srgbClr val="005286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3750" y="2785957"/>
            <a:ext cx="3537502" cy="388215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 rot="5400000">
            <a:off x="6437478" y="4873856"/>
            <a:ext cx="2567020" cy="353523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PA-文本框 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9662015" y="2567813"/>
            <a:ext cx="7963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chemeClr val="accent2"/>
                </a:solidFill>
                <a:latin typeface="+mj-lt"/>
              </a:rPr>
              <a:t>左移</a:t>
            </a:r>
            <a:endParaRPr lang="zh-CN" altLang="en-US" sz="2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5" name="PA-Line 146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H="1">
            <a:off x="7826246" y="3974893"/>
            <a:ext cx="318739" cy="276182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PA-Line 146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H="1">
            <a:off x="7799783" y="4443284"/>
            <a:ext cx="318739" cy="276182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PA-Line 146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H="1">
            <a:off x="7799783" y="4882585"/>
            <a:ext cx="318739" cy="276182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PA-Line 146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 flipH="1">
            <a:off x="9463824" y="3972361"/>
            <a:ext cx="440944" cy="278713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305800" y="3733713"/>
            <a:ext cx="1215664" cy="26004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909794" y="3778909"/>
            <a:ext cx="593292" cy="253466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A-Line 146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 flipH="1">
            <a:off x="7789980" y="5361968"/>
            <a:ext cx="318739" cy="276182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PA-Line 146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 flipH="1">
            <a:off x="7826245" y="5821048"/>
            <a:ext cx="318739" cy="276182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PA-Line 146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 flipH="1">
            <a:off x="7777137" y="6301775"/>
            <a:ext cx="318739" cy="276182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017255" y="3683667"/>
            <a:ext cx="530265" cy="22841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文本框 4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555742" y="6409647"/>
            <a:ext cx="3232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chemeClr val="accent2"/>
                </a:solidFill>
                <a:latin typeface="+mj-lt"/>
              </a:rPr>
              <a:t>1</a:t>
            </a:r>
            <a:endParaRPr lang="zh-CN" altLang="en-US" sz="2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043718" y="5980646"/>
            <a:ext cx="530265" cy="4163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PA-Line 146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flipH="1">
            <a:off x="9445893" y="4505476"/>
            <a:ext cx="440944" cy="278713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PA-Line 146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 flipH="1">
            <a:off x="9445893" y="4911260"/>
            <a:ext cx="440944" cy="278713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PA-Line 146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 flipH="1">
            <a:off x="9450677" y="5346867"/>
            <a:ext cx="440944" cy="278713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" name="PA-Line 146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 flipH="1">
            <a:off x="9441543" y="5828435"/>
            <a:ext cx="440944" cy="278713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PA-Line 146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 flipH="1">
            <a:off x="9472356" y="6313577"/>
            <a:ext cx="440944" cy="278713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PA-文本框 4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9198180" y="6433194"/>
            <a:ext cx="3232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chemeClr val="accent2"/>
                </a:solidFill>
                <a:latin typeface="+mj-lt"/>
              </a:rPr>
              <a:t>1</a:t>
            </a:r>
            <a:endParaRPr lang="zh-CN" altLang="en-US" sz="2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0253" y="4825729"/>
            <a:ext cx="2161905" cy="457143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PA-文本框 5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626939" y="1382052"/>
            <a:ext cx="32402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+mj-ea"/>
                <a:ea typeface="+mj-ea"/>
                <a:sym typeface="微软雅黑" panose="020B0503020204020204" pitchFamily="34" charset="-122"/>
              </a:rPr>
              <a:t>3. </a:t>
            </a:r>
            <a:r>
              <a:rPr kumimoji="1" lang="zh-CN" altLang="en-US" sz="2800" b="1" dirty="0">
                <a:solidFill>
                  <a:srgbClr val="005286"/>
                </a:solidFill>
                <a:latin typeface="+mj-ea"/>
                <a:ea typeface="+mj-ea"/>
                <a:sym typeface="微软雅黑" panose="020B0503020204020204" pitchFamily="34" charset="-122"/>
              </a:rPr>
              <a:t>序列信号发生器</a:t>
            </a:r>
            <a:endParaRPr kumimoji="1" lang="zh-CN" altLang="en-US" sz="2800" b="1" dirty="0">
              <a:solidFill>
                <a:srgbClr val="005286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 animBg="1"/>
      <p:bldP spid="23" grpId="0"/>
      <p:bldP spid="31" grpId="0" animBg="1"/>
      <p:bldP spid="32" grpId="0" animBg="1"/>
      <p:bldP spid="36" grpId="0" animBg="1"/>
      <p:bldP spid="37" grpId="0"/>
      <p:bldP spid="38" grpId="0" animBg="1"/>
      <p:bldP spid="4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9318" y="3058730"/>
            <a:ext cx="4886325" cy="3629025"/>
          </a:xfrm>
          <a:prstGeom prst="rect">
            <a:avLst/>
          </a:prstGeom>
        </p:spPr>
      </p:pic>
      <p:sp>
        <p:nvSpPr>
          <p:cNvPr id="120836" name="PA-矩形 10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2" name="PA-矩形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3" name="PA-矩形 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5" name="PA-圆角矩形 1"/>
          <p:cNvSpPr/>
          <p:nvPr>
            <p:custDataLst>
              <p:tags r:id="rId5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PA-文本框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</a:rPr>
              <a:t>寄存器和移位寄存器 </a:t>
            </a:r>
            <a:endParaRPr kumimoji="1" lang="zh-CN" altLang="en-US" sz="2800" b="1" dirty="0">
              <a:solidFill>
                <a:srgbClr val="005286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8" name="PA-文本框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81948" y="2355070"/>
            <a:ext cx="92288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【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】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试用移位寄存器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74LS194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和适当门电路实现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100101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序列。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PA-文本框 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104044" y="2816735"/>
            <a:ext cx="62310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）画出状态转换图。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9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3718" y="3200400"/>
            <a:ext cx="3863956" cy="3543911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8772525" y="3743325"/>
            <a:ext cx="123825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010775" y="3743325"/>
            <a:ext cx="0" cy="2571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8772525" y="4000500"/>
            <a:ext cx="123825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8772525" y="3743325"/>
            <a:ext cx="0" cy="2571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-文本框 4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887046" y="2601976"/>
            <a:ext cx="14536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chemeClr val="accent2"/>
                </a:solidFill>
                <a:latin typeface="+mj-lt"/>
              </a:rPr>
              <a:t>主循环</a:t>
            </a:r>
            <a:endParaRPr lang="zh-CN" altLang="en-US" sz="2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PA-文本框 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28675" y="1879615"/>
            <a:ext cx="6781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）方法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移位寄存器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组合电路</a:t>
            </a:r>
            <a:endParaRPr kumimoji="1" lang="zh-CN" altLang="en-US" sz="2400" b="1" dirty="0">
              <a:ln>
                <a:solidFill>
                  <a:srgbClr val="005286"/>
                </a:solidFill>
              </a:ln>
              <a:solidFill>
                <a:srgbClr val="00528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PA-文本框 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26939" y="1382052"/>
            <a:ext cx="32402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+mj-ea"/>
                <a:ea typeface="+mj-ea"/>
                <a:sym typeface="微软雅黑" panose="020B0503020204020204" pitchFamily="34" charset="-122"/>
              </a:rPr>
              <a:t>3. </a:t>
            </a:r>
            <a:r>
              <a:rPr kumimoji="1" lang="zh-CN" altLang="en-US" sz="2800" b="1" dirty="0">
                <a:solidFill>
                  <a:srgbClr val="005286"/>
                </a:solidFill>
                <a:latin typeface="+mj-ea"/>
                <a:ea typeface="+mj-ea"/>
                <a:sym typeface="微软雅黑" panose="020B0503020204020204" pitchFamily="34" charset="-122"/>
              </a:rPr>
              <a:t>序列信号发生器</a:t>
            </a:r>
            <a:endParaRPr kumimoji="1" lang="zh-CN" altLang="en-US" sz="2800" b="1" dirty="0">
              <a:solidFill>
                <a:srgbClr val="005286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6" name="PA-矩形 10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2" name="PA-矩形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3" name="PA-矩形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5" name="PA-圆角矩形 1"/>
          <p:cNvSpPr/>
          <p:nvPr>
            <p:custDataLst>
              <p:tags r:id="rId4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PA-文本框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</a:rPr>
              <a:t>寄存器和移位寄存器 </a:t>
            </a:r>
            <a:endParaRPr kumimoji="1" lang="zh-CN" altLang="en-US" sz="2800" b="1" dirty="0">
              <a:solidFill>
                <a:srgbClr val="005286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8" name="PA-文本框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81948" y="2355070"/>
            <a:ext cx="92288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【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】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试用移位寄存器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74LS194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和适当门电路实现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100101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序列。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PA-文本框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65573" y="2884533"/>
            <a:ext cx="311177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）画出逻辑电路图。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8825" y="2816735"/>
            <a:ext cx="3946106" cy="370075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6197" y="4597157"/>
            <a:ext cx="2161905" cy="457143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PA-文本框 4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28675" y="1879615"/>
            <a:ext cx="6781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）方法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移位寄存器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组合电路</a:t>
            </a:r>
            <a:endParaRPr kumimoji="1" lang="zh-CN" altLang="en-US" sz="2400" b="1" dirty="0">
              <a:ln>
                <a:solidFill>
                  <a:srgbClr val="005286"/>
                </a:solidFill>
              </a:ln>
              <a:solidFill>
                <a:srgbClr val="00528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PA-文本框 5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26939" y="1382052"/>
            <a:ext cx="32402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+mj-ea"/>
                <a:ea typeface="+mj-ea"/>
                <a:sym typeface="微软雅黑" panose="020B0503020204020204" pitchFamily="34" charset="-122"/>
              </a:rPr>
              <a:t>3. </a:t>
            </a:r>
            <a:r>
              <a:rPr kumimoji="1" lang="zh-CN" altLang="en-US" sz="2800" b="1" dirty="0">
                <a:solidFill>
                  <a:srgbClr val="005286"/>
                </a:solidFill>
                <a:latin typeface="+mj-ea"/>
                <a:ea typeface="+mj-ea"/>
                <a:sym typeface="微软雅黑" panose="020B0503020204020204" pitchFamily="34" charset="-122"/>
              </a:rPr>
              <a:t>序列信号发生器</a:t>
            </a:r>
            <a:endParaRPr kumimoji="1" lang="zh-CN" altLang="en-US" sz="2800" b="1" dirty="0">
              <a:solidFill>
                <a:srgbClr val="005286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2411" y="740288"/>
            <a:ext cx="3867150" cy="5800725"/>
          </a:xfrm>
          <a:prstGeom prst="rect">
            <a:avLst/>
          </a:prstGeom>
        </p:spPr>
      </p:pic>
      <p:sp>
        <p:nvSpPr>
          <p:cNvPr id="118788" name="PA-矩形 10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pic>
        <p:nvPicPr>
          <p:cNvPr id="3" name="PA-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39" y="2761210"/>
            <a:ext cx="62484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A-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989" y="5740913"/>
            <a:ext cx="44577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A-矩形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1" name="PA-矩形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" name="PA-文本框 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26939" y="1382052"/>
            <a:ext cx="38402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序列信号发生器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PA-圆角矩形 1"/>
          <p:cNvSpPr/>
          <p:nvPr>
            <p:custDataLst>
              <p:tags r:id="rId10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PA-文本框 5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寄存器和移位寄存器 </a:t>
            </a:r>
            <a:endParaRPr kumimoji="1" lang="zh-CN" altLang="en-US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PA-文本框 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68022" y="1891592"/>
            <a:ext cx="42278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M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序列信号发生器</a:t>
            </a:r>
            <a:endParaRPr kumimoji="1" lang="zh-CN" altLang="en-US" sz="2400" b="1" dirty="0">
              <a:ln>
                <a:solidFill>
                  <a:srgbClr val="005286"/>
                </a:solidFill>
              </a:ln>
              <a:solidFill>
                <a:srgbClr val="005286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47279" y="2046924"/>
            <a:ext cx="3666667" cy="714286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45D486-AB79-5346-9E81-F129A73A99D1}" type="slidenum">
              <a:rPr kumimoji="1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</a:fld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932395" y="1158775"/>
            <a:ext cx="279835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None/>
              <a:defRPr kumimoji="1" sz="2800" b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528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作业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528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extBox 10"/>
          <p:cNvSpPr txBox="1">
            <a:spLocks noChangeArrowheads="1"/>
          </p:cNvSpPr>
          <p:nvPr/>
        </p:nvSpPr>
        <p:spPr bwMode="auto">
          <a:xfrm>
            <a:off x="1584584" y="2366119"/>
            <a:ext cx="83823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习题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7-3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7-8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7-17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7-21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p="http://schemas.openxmlformats.org/presentationml/2006/main">
  <p:tag name="PA" val="v5.2.8"/>
</p:tagLst>
</file>

<file path=ppt/tags/tag10.xml><?xml version="1.0" encoding="utf-8"?>
<p:tagLst xmlns:p="http://schemas.openxmlformats.org/presentationml/2006/main">
  <p:tag name="PA" val="v5.2.8"/>
</p:tagLst>
</file>

<file path=ppt/tags/tag100.xml><?xml version="1.0" encoding="utf-8"?>
<p:tagLst xmlns:p="http://schemas.openxmlformats.org/presentationml/2006/main">
  <p:tag name="PA" val="v5.2.8"/>
</p:tagLst>
</file>

<file path=ppt/tags/tag1000.xml><?xml version="1.0" encoding="utf-8"?>
<p:tagLst xmlns:p="http://schemas.openxmlformats.org/presentationml/2006/main">
  <p:tag name="PA" val="v5.2.8"/>
</p:tagLst>
</file>

<file path=ppt/tags/tag1001.xml><?xml version="1.0" encoding="utf-8"?>
<p:tagLst xmlns:p="http://schemas.openxmlformats.org/presentationml/2006/main">
  <p:tag name="PA" val="v5.2.8"/>
</p:tagLst>
</file>

<file path=ppt/tags/tag1002.xml><?xml version="1.0" encoding="utf-8"?>
<p:tagLst xmlns:p="http://schemas.openxmlformats.org/presentationml/2006/main">
  <p:tag name="PA" val="v5.2.8"/>
</p:tagLst>
</file>

<file path=ppt/tags/tag1003.xml><?xml version="1.0" encoding="utf-8"?>
<p:tagLst xmlns:p="http://schemas.openxmlformats.org/presentationml/2006/main">
  <p:tag name="PA" val="v5.2.8"/>
</p:tagLst>
</file>

<file path=ppt/tags/tag1004.xml><?xml version="1.0" encoding="utf-8"?>
<p:tagLst xmlns:p="http://schemas.openxmlformats.org/presentationml/2006/main">
  <p:tag name="PA" val="v5.2.8"/>
</p:tagLst>
</file>

<file path=ppt/tags/tag1005.xml><?xml version="1.0" encoding="utf-8"?>
<p:tagLst xmlns:p="http://schemas.openxmlformats.org/presentationml/2006/main">
  <p:tag name="PA" val="v5.2.8"/>
</p:tagLst>
</file>

<file path=ppt/tags/tag1006.xml><?xml version="1.0" encoding="utf-8"?>
<p:tagLst xmlns:p="http://schemas.openxmlformats.org/presentationml/2006/main">
  <p:tag name="PA" val="v5.2.8"/>
</p:tagLst>
</file>

<file path=ppt/tags/tag1007.xml><?xml version="1.0" encoding="utf-8"?>
<p:tagLst xmlns:p="http://schemas.openxmlformats.org/presentationml/2006/main">
  <p:tag name="PA" val="v5.2.8"/>
</p:tagLst>
</file>

<file path=ppt/tags/tag1008.xml><?xml version="1.0" encoding="utf-8"?>
<p:tagLst xmlns:p="http://schemas.openxmlformats.org/presentationml/2006/main">
  <p:tag name="PA" val="v5.2.8"/>
</p:tagLst>
</file>

<file path=ppt/tags/tag1009.xml><?xml version="1.0" encoding="utf-8"?>
<p:tagLst xmlns:p="http://schemas.openxmlformats.org/presentationml/2006/main">
  <p:tag name="PA" val="v5.2.8"/>
</p:tagLst>
</file>

<file path=ppt/tags/tag101.xml><?xml version="1.0" encoding="utf-8"?>
<p:tagLst xmlns:p="http://schemas.openxmlformats.org/presentationml/2006/main">
  <p:tag name="PA" val="v5.2.8"/>
</p:tagLst>
</file>

<file path=ppt/tags/tag1010.xml><?xml version="1.0" encoding="utf-8"?>
<p:tagLst xmlns:p="http://schemas.openxmlformats.org/presentationml/2006/main">
  <p:tag name="PA" val="v5.2.8"/>
</p:tagLst>
</file>

<file path=ppt/tags/tag1011.xml><?xml version="1.0" encoding="utf-8"?>
<p:tagLst xmlns:p="http://schemas.openxmlformats.org/presentationml/2006/main">
  <p:tag name="PA" val="v5.2.8"/>
</p:tagLst>
</file>

<file path=ppt/tags/tag1012.xml><?xml version="1.0" encoding="utf-8"?>
<p:tagLst xmlns:p="http://schemas.openxmlformats.org/presentationml/2006/main">
  <p:tag name="PA" val="v5.2.8"/>
</p:tagLst>
</file>

<file path=ppt/tags/tag1013.xml><?xml version="1.0" encoding="utf-8"?>
<p:tagLst xmlns:p="http://schemas.openxmlformats.org/presentationml/2006/main">
  <p:tag name="PA" val="v5.2.8"/>
</p:tagLst>
</file>

<file path=ppt/tags/tag1014.xml><?xml version="1.0" encoding="utf-8"?>
<p:tagLst xmlns:p="http://schemas.openxmlformats.org/presentationml/2006/main">
  <p:tag name="PA" val="v5.2.8"/>
</p:tagLst>
</file>

<file path=ppt/tags/tag1015.xml><?xml version="1.0" encoding="utf-8"?>
<p:tagLst xmlns:p="http://schemas.openxmlformats.org/presentationml/2006/main">
  <p:tag name="PA" val="v5.2.8"/>
</p:tagLst>
</file>

<file path=ppt/tags/tag1016.xml><?xml version="1.0" encoding="utf-8"?>
<p:tagLst xmlns:p="http://schemas.openxmlformats.org/presentationml/2006/main">
  <p:tag name="PA" val="v5.2.8"/>
</p:tagLst>
</file>

<file path=ppt/tags/tag1017.xml><?xml version="1.0" encoding="utf-8"?>
<p:tagLst xmlns:p="http://schemas.openxmlformats.org/presentationml/2006/main">
  <p:tag name="PA" val="v5.2.8"/>
</p:tagLst>
</file>

<file path=ppt/tags/tag1018.xml><?xml version="1.0" encoding="utf-8"?>
<p:tagLst xmlns:p="http://schemas.openxmlformats.org/presentationml/2006/main">
  <p:tag name="PA" val="v5.2.8"/>
</p:tagLst>
</file>

<file path=ppt/tags/tag1019.xml><?xml version="1.0" encoding="utf-8"?>
<p:tagLst xmlns:p="http://schemas.openxmlformats.org/presentationml/2006/main">
  <p:tag name="PA" val="v5.2.8"/>
</p:tagLst>
</file>

<file path=ppt/tags/tag102.xml><?xml version="1.0" encoding="utf-8"?>
<p:tagLst xmlns:p="http://schemas.openxmlformats.org/presentationml/2006/main">
  <p:tag name="PA" val="v5.2.8"/>
</p:tagLst>
</file>

<file path=ppt/tags/tag1020.xml><?xml version="1.0" encoding="utf-8"?>
<p:tagLst xmlns:p="http://schemas.openxmlformats.org/presentationml/2006/main">
  <p:tag name="PA" val="v5.2.8"/>
</p:tagLst>
</file>

<file path=ppt/tags/tag1021.xml><?xml version="1.0" encoding="utf-8"?>
<p:tagLst xmlns:p="http://schemas.openxmlformats.org/presentationml/2006/main">
  <p:tag name="PA" val="v5.2.8"/>
</p:tagLst>
</file>

<file path=ppt/tags/tag1022.xml><?xml version="1.0" encoding="utf-8"?>
<p:tagLst xmlns:p="http://schemas.openxmlformats.org/presentationml/2006/main">
  <p:tag name="PA" val="v5.2.8"/>
</p:tagLst>
</file>

<file path=ppt/tags/tag1023.xml><?xml version="1.0" encoding="utf-8"?>
<p:tagLst xmlns:p="http://schemas.openxmlformats.org/presentationml/2006/main">
  <p:tag name="PA" val="v5.2.8"/>
</p:tagLst>
</file>

<file path=ppt/tags/tag1024.xml><?xml version="1.0" encoding="utf-8"?>
<p:tagLst xmlns:p="http://schemas.openxmlformats.org/presentationml/2006/main">
  <p:tag name="PA" val="v5.2.8"/>
</p:tagLst>
</file>

<file path=ppt/tags/tag1025.xml><?xml version="1.0" encoding="utf-8"?>
<p:tagLst xmlns:p="http://schemas.openxmlformats.org/presentationml/2006/main">
  <p:tag name="PA" val="v5.2.8"/>
</p:tagLst>
</file>

<file path=ppt/tags/tag1026.xml><?xml version="1.0" encoding="utf-8"?>
<p:tagLst xmlns:p="http://schemas.openxmlformats.org/presentationml/2006/main">
  <p:tag name="PA" val="v5.2.8"/>
</p:tagLst>
</file>

<file path=ppt/tags/tag1027.xml><?xml version="1.0" encoding="utf-8"?>
<p:tagLst xmlns:p="http://schemas.openxmlformats.org/presentationml/2006/main">
  <p:tag name="PA" val="v5.2.8"/>
</p:tagLst>
</file>

<file path=ppt/tags/tag1028.xml><?xml version="1.0" encoding="utf-8"?>
<p:tagLst xmlns:p="http://schemas.openxmlformats.org/presentationml/2006/main">
  <p:tag name="PA" val="v5.2.8"/>
</p:tagLst>
</file>

<file path=ppt/tags/tag1029.xml><?xml version="1.0" encoding="utf-8"?>
<p:tagLst xmlns:p="http://schemas.openxmlformats.org/presentationml/2006/main">
  <p:tag name="PA" val="v5.2.8"/>
</p:tagLst>
</file>

<file path=ppt/tags/tag103.xml><?xml version="1.0" encoding="utf-8"?>
<p:tagLst xmlns:p="http://schemas.openxmlformats.org/presentationml/2006/main">
  <p:tag name="PA" val="v5.2.8"/>
</p:tagLst>
</file>

<file path=ppt/tags/tag1030.xml><?xml version="1.0" encoding="utf-8"?>
<p:tagLst xmlns:p="http://schemas.openxmlformats.org/presentationml/2006/main">
  <p:tag name="PA" val="v5.2.8"/>
</p:tagLst>
</file>

<file path=ppt/tags/tag1031.xml><?xml version="1.0" encoding="utf-8"?>
<p:tagLst xmlns:p="http://schemas.openxmlformats.org/presentationml/2006/main">
  <p:tag name="PA" val="v5.2.8"/>
</p:tagLst>
</file>

<file path=ppt/tags/tag1032.xml><?xml version="1.0" encoding="utf-8"?>
<p:tagLst xmlns:p="http://schemas.openxmlformats.org/presentationml/2006/main">
  <p:tag name="PA" val="v5.2.8"/>
</p:tagLst>
</file>

<file path=ppt/tags/tag1033.xml><?xml version="1.0" encoding="utf-8"?>
<p:tagLst xmlns:p="http://schemas.openxmlformats.org/presentationml/2006/main">
  <p:tag name="PA" val="v5.2.8"/>
</p:tagLst>
</file>

<file path=ppt/tags/tag1034.xml><?xml version="1.0" encoding="utf-8"?>
<p:tagLst xmlns:p="http://schemas.openxmlformats.org/presentationml/2006/main">
  <p:tag name="PA" val="v5.2.8"/>
</p:tagLst>
</file>

<file path=ppt/tags/tag1035.xml><?xml version="1.0" encoding="utf-8"?>
<p:tagLst xmlns:p="http://schemas.openxmlformats.org/presentationml/2006/main">
  <p:tag name="PA" val="v5.2.8"/>
</p:tagLst>
</file>

<file path=ppt/tags/tag1036.xml><?xml version="1.0" encoding="utf-8"?>
<p:tagLst xmlns:p="http://schemas.openxmlformats.org/presentationml/2006/main">
  <p:tag name="PA" val="v5.2.8"/>
</p:tagLst>
</file>

<file path=ppt/tags/tag1037.xml><?xml version="1.0" encoding="utf-8"?>
<p:tagLst xmlns:p="http://schemas.openxmlformats.org/presentationml/2006/main">
  <p:tag name="PA" val="v5.2.8"/>
</p:tagLst>
</file>

<file path=ppt/tags/tag1038.xml><?xml version="1.0" encoding="utf-8"?>
<p:tagLst xmlns:p="http://schemas.openxmlformats.org/presentationml/2006/main">
  <p:tag name="PA" val="v5.2.8"/>
</p:tagLst>
</file>

<file path=ppt/tags/tag1039.xml><?xml version="1.0" encoding="utf-8"?>
<p:tagLst xmlns:p="http://schemas.openxmlformats.org/presentationml/2006/main">
  <p:tag name="PA" val="v5.2.8"/>
</p:tagLst>
</file>

<file path=ppt/tags/tag104.xml><?xml version="1.0" encoding="utf-8"?>
<p:tagLst xmlns:p="http://schemas.openxmlformats.org/presentationml/2006/main">
  <p:tag name="PA" val="v5.2.8"/>
</p:tagLst>
</file>

<file path=ppt/tags/tag1040.xml><?xml version="1.0" encoding="utf-8"?>
<p:tagLst xmlns:p="http://schemas.openxmlformats.org/presentationml/2006/main">
  <p:tag name="PA" val="v5.2.8"/>
</p:tagLst>
</file>

<file path=ppt/tags/tag1041.xml><?xml version="1.0" encoding="utf-8"?>
<p:tagLst xmlns:p="http://schemas.openxmlformats.org/presentationml/2006/main">
  <p:tag name="PA" val="v5.2.8"/>
</p:tagLst>
</file>

<file path=ppt/tags/tag1042.xml><?xml version="1.0" encoding="utf-8"?>
<p:tagLst xmlns:p="http://schemas.openxmlformats.org/presentationml/2006/main">
  <p:tag name="PA" val="v5.2.8"/>
</p:tagLst>
</file>

<file path=ppt/tags/tag1043.xml><?xml version="1.0" encoding="utf-8"?>
<p:tagLst xmlns:p="http://schemas.openxmlformats.org/presentationml/2006/main">
  <p:tag name="PA" val="v5.2.8"/>
</p:tagLst>
</file>

<file path=ppt/tags/tag1044.xml><?xml version="1.0" encoding="utf-8"?>
<p:tagLst xmlns:p="http://schemas.openxmlformats.org/presentationml/2006/main">
  <p:tag name="PA" val="v5.2.8"/>
</p:tagLst>
</file>

<file path=ppt/tags/tag1045.xml><?xml version="1.0" encoding="utf-8"?>
<p:tagLst xmlns:p="http://schemas.openxmlformats.org/presentationml/2006/main">
  <p:tag name="PA" val="v5.2.8"/>
</p:tagLst>
</file>

<file path=ppt/tags/tag1046.xml><?xml version="1.0" encoding="utf-8"?>
<p:tagLst xmlns:p="http://schemas.openxmlformats.org/presentationml/2006/main">
  <p:tag name="PA" val="v5.2.8"/>
</p:tagLst>
</file>

<file path=ppt/tags/tag1047.xml><?xml version="1.0" encoding="utf-8"?>
<p:tagLst xmlns:p="http://schemas.openxmlformats.org/presentationml/2006/main">
  <p:tag name="PA" val="v5.2.8"/>
</p:tagLst>
</file>

<file path=ppt/tags/tag1048.xml><?xml version="1.0" encoding="utf-8"?>
<p:tagLst xmlns:p="http://schemas.openxmlformats.org/presentationml/2006/main">
  <p:tag name="PA" val="v5.2.8"/>
</p:tagLst>
</file>

<file path=ppt/tags/tag1049.xml><?xml version="1.0" encoding="utf-8"?>
<p:tagLst xmlns:p="http://schemas.openxmlformats.org/presentationml/2006/main">
  <p:tag name="PA" val="v5.2.8"/>
</p:tagLst>
</file>

<file path=ppt/tags/tag105.xml><?xml version="1.0" encoding="utf-8"?>
<p:tagLst xmlns:p="http://schemas.openxmlformats.org/presentationml/2006/main">
  <p:tag name="PA" val="v5.2.8"/>
</p:tagLst>
</file>

<file path=ppt/tags/tag1050.xml><?xml version="1.0" encoding="utf-8"?>
<p:tagLst xmlns:p="http://schemas.openxmlformats.org/presentationml/2006/main">
  <p:tag name="PA" val="v5.2.8"/>
</p:tagLst>
</file>

<file path=ppt/tags/tag1051.xml><?xml version="1.0" encoding="utf-8"?>
<p:tagLst xmlns:p="http://schemas.openxmlformats.org/presentationml/2006/main">
  <p:tag name="PA" val="v5.2.8"/>
</p:tagLst>
</file>

<file path=ppt/tags/tag1052.xml><?xml version="1.0" encoding="utf-8"?>
<p:tagLst xmlns:p="http://schemas.openxmlformats.org/presentationml/2006/main">
  <p:tag name="PA" val="v5.2.8"/>
</p:tagLst>
</file>

<file path=ppt/tags/tag1053.xml><?xml version="1.0" encoding="utf-8"?>
<p:tagLst xmlns:p="http://schemas.openxmlformats.org/presentationml/2006/main">
  <p:tag name="PA" val="v5.2.8"/>
</p:tagLst>
</file>

<file path=ppt/tags/tag1054.xml><?xml version="1.0" encoding="utf-8"?>
<p:tagLst xmlns:p="http://schemas.openxmlformats.org/presentationml/2006/main">
  <p:tag name="PA" val="v5.2.8"/>
</p:tagLst>
</file>

<file path=ppt/tags/tag1055.xml><?xml version="1.0" encoding="utf-8"?>
<p:tagLst xmlns:p="http://schemas.openxmlformats.org/presentationml/2006/main">
  <p:tag name="PA" val="v5.2.8"/>
</p:tagLst>
</file>

<file path=ppt/tags/tag1056.xml><?xml version="1.0" encoding="utf-8"?>
<p:tagLst xmlns:p="http://schemas.openxmlformats.org/presentationml/2006/main">
  <p:tag name="PA" val="v5.2.8"/>
</p:tagLst>
</file>

<file path=ppt/tags/tag1057.xml><?xml version="1.0" encoding="utf-8"?>
<p:tagLst xmlns:p="http://schemas.openxmlformats.org/presentationml/2006/main">
  <p:tag name="PA" val="v5.2.8"/>
</p:tagLst>
</file>

<file path=ppt/tags/tag1058.xml><?xml version="1.0" encoding="utf-8"?>
<p:tagLst xmlns:p="http://schemas.openxmlformats.org/presentationml/2006/main">
  <p:tag name="PA" val="v5.2.8"/>
</p:tagLst>
</file>

<file path=ppt/tags/tag1059.xml><?xml version="1.0" encoding="utf-8"?>
<p:tagLst xmlns:p="http://schemas.openxmlformats.org/presentationml/2006/main">
  <p:tag name="PA" val="v5.2.8"/>
</p:tagLst>
</file>

<file path=ppt/tags/tag106.xml><?xml version="1.0" encoding="utf-8"?>
<p:tagLst xmlns:p="http://schemas.openxmlformats.org/presentationml/2006/main">
  <p:tag name="PA" val="v5.2.8"/>
</p:tagLst>
</file>

<file path=ppt/tags/tag1060.xml><?xml version="1.0" encoding="utf-8"?>
<p:tagLst xmlns:p="http://schemas.openxmlformats.org/presentationml/2006/main">
  <p:tag name="PA" val="v5.2.8"/>
</p:tagLst>
</file>

<file path=ppt/tags/tag1061.xml><?xml version="1.0" encoding="utf-8"?>
<p:tagLst xmlns:p="http://schemas.openxmlformats.org/presentationml/2006/main">
  <p:tag name="PA" val="v5.2.8"/>
</p:tagLst>
</file>

<file path=ppt/tags/tag1062.xml><?xml version="1.0" encoding="utf-8"?>
<p:tagLst xmlns:p="http://schemas.openxmlformats.org/presentationml/2006/main">
  <p:tag name="PA" val="v5.2.8"/>
</p:tagLst>
</file>

<file path=ppt/tags/tag1063.xml><?xml version="1.0" encoding="utf-8"?>
<p:tagLst xmlns:p="http://schemas.openxmlformats.org/presentationml/2006/main">
  <p:tag name="PA" val="v5.2.8"/>
</p:tagLst>
</file>

<file path=ppt/tags/tag1064.xml><?xml version="1.0" encoding="utf-8"?>
<p:tagLst xmlns:p="http://schemas.openxmlformats.org/presentationml/2006/main">
  <p:tag name="PA" val="v5.2.8"/>
</p:tagLst>
</file>

<file path=ppt/tags/tag1065.xml><?xml version="1.0" encoding="utf-8"?>
<p:tagLst xmlns:p="http://schemas.openxmlformats.org/presentationml/2006/main">
  <p:tag name="PA" val="v5.2.8"/>
</p:tagLst>
</file>

<file path=ppt/tags/tag1066.xml><?xml version="1.0" encoding="utf-8"?>
<p:tagLst xmlns:p="http://schemas.openxmlformats.org/presentationml/2006/main">
  <p:tag name="PA" val="v5.2.8"/>
</p:tagLst>
</file>

<file path=ppt/tags/tag1067.xml><?xml version="1.0" encoding="utf-8"?>
<p:tagLst xmlns:p="http://schemas.openxmlformats.org/presentationml/2006/main">
  <p:tag name="PA" val="v5.2.8"/>
</p:tagLst>
</file>

<file path=ppt/tags/tag1068.xml><?xml version="1.0" encoding="utf-8"?>
<p:tagLst xmlns:p="http://schemas.openxmlformats.org/presentationml/2006/main">
  <p:tag name="PA" val="v5.2.8"/>
</p:tagLst>
</file>

<file path=ppt/tags/tag1069.xml><?xml version="1.0" encoding="utf-8"?>
<p:tagLst xmlns:p="http://schemas.openxmlformats.org/presentationml/2006/main">
  <p:tag name="PA" val="v5.2.8"/>
</p:tagLst>
</file>

<file path=ppt/tags/tag107.xml><?xml version="1.0" encoding="utf-8"?>
<p:tagLst xmlns:p="http://schemas.openxmlformats.org/presentationml/2006/main">
  <p:tag name="PA" val="v5.2.8"/>
</p:tagLst>
</file>

<file path=ppt/tags/tag1070.xml><?xml version="1.0" encoding="utf-8"?>
<p:tagLst xmlns:p="http://schemas.openxmlformats.org/presentationml/2006/main">
  <p:tag name="PA" val="v5.2.8"/>
</p:tagLst>
</file>

<file path=ppt/tags/tag1071.xml><?xml version="1.0" encoding="utf-8"?>
<p:tagLst xmlns:p="http://schemas.openxmlformats.org/presentationml/2006/main">
  <p:tag name="PA" val="v5.2.8"/>
</p:tagLst>
</file>

<file path=ppt/tags/tag1072.xml><?xml version="1.0" encoding="utf-8"?>
<p:tagLst xmlns:p="http://schemas.openxmlformats.org/presentationml/2006/main">
  <p:tag name="PA" val="v5.2.8"/>
</p:tagLst>
</file>

<file path=ppt/tags/tag1073.xml><?xml version="1.0" encoding="utf-8"?>
<p:tagLst xmlns:p="http://schemas.openxmlformats.org/presentationml/2006/main">
  <p:tag name="PA" val="v5.2.8"/>
</p:tagLst>
</file>

<file path=ppt/tags/tag1074.xml><?xml version="1.0" encoding="utf-8"?>
<p:tagLst xmlns:p="http://schemas.openxmlformats.org/presentationml/2006/main">
  <p:tag name="PA" val="v5.2.8"/>
</p:tagLst>
</file>

<file path=ppt/tags/tag1075.xml><?xml version="1.0" encoding="utf-8"?>
<p:tagLst xmlns:p="http://schemas.openxmlformats.org/presentationml/2006/main">
  <p:tag name="PA" val="v5.2.8"/>
</p:tagLst>
</file>

<file path=ppt/tags/tag1076.xml><?xml version="1.0" encoding="utf-8"?>
<p:tagLst xmlns:p="http://schemas.openxmlformats.org/presentationml/2006/main">
  <p:tag name="PA" val="v5.2.8"/>
</p:tagLst>
</file>

<file path=ppt/tags/tag1077.xml><?xml version="1.0" encoding="utf-8"?>
<p:tagLst xmlns:p="http://schemas.openxmlformats.org/presentationml/2006/main">
  <p:tag name="PA" val="v5.2.8"/>
</p:tagLst>
</file>

<file path=ppt/tags/tag1078.xml><?xml version="1.0" encoding="utf-8"?>
<p:tagLst xmlns:p="http://schemas.openxmlformats.org/presentationml/2006/main">
  <p:tag name="PA" val="v5.2.8"/>
</p:tagLst>
</file>

<file path=ppt/tags/tag1079.xml><?xml version="1.0" encoding="utf-8"?>
<p:tagLst xmlns:p="http://schemas.openxmlformats.org/presentationml/2006/main">
  <p:tag name="PA" val="v5.2.8"/>
</p:tagLst>
</file>

<file path=ppt/tags/tag108.xml><?xml version="1.0" encoding="utf-8"?>
<p:tagLst xmlns:p="http://schemas.openxmlformats.org/presentationml/2006/main">
  <p:tag name="PA" val="v5.2.8"/>
</p:tagLst>
</file>

<file path=ppt/tags/tag1080.xml><?xml version="1.0" encoding="utf-8"?>
<p:tagLst xmlns:p="http://schemas.openxmlformats.org/presentationml/2006/main">
  <p:tag name="PA" val="v5.2.8"/>
</p:tagLst>
</file>

<file path=ppt/tags/tag1081.xml><?xml version="1.0" encoding="utf-8"?>
<p:tagLst xmlns:p="http://schemas.openxmlformats.org/presentationml/2006/main">
  <p:tag name="PA" val="v5.2.8"/>
</p:tagLst>
</file>

<file path=ppt/tags/tag1082.xml><?xml version="1.0" encoding="utf-8"?>
<p:tagLst xmlns:p="http://schemas.openxmlformats.org/presentationml/2006/main">
  <p:tag name="PA" val="v5.2.8"/>
</p:tagLst>
</file>

<file path=ppt/tags/tag1083.xml><?xml version="1.0" encoding="utf-8"?>
<p:tagLst xmlns:p="http://schemas.openxmlformats.org/presentationml/2006/main">
  <p:tag name="PA" val="v5.2.8"/>
</p:tagLst>
</file>

<file path=ppt/tags/tag1084.xml><?xml version="1.0" encoding="utf-8"?>
<p:tagLst xmlns:p="http://schemas.openxmlformats.org/presentationml/2006/main">
  <p:tag name="PA" val="v5.2.8"/>
</p:tagLst>
</file>

<file path=ppt/tags/tag1085.xml><?xml version="1.0" encoding="utf-8"?>
<p:tagLst xmlns:p="http://schemas.openxmlformats.org/presentationml/2006/main">
  <p:tag name="PA" val="v5.2.8"/>
</p:tagLst>
</file>

<file path=ppt/tags/tag1086.xml><?xml version="1.0" encoding="utf-8"?>
<p:tagLst xmlns:p="http://schemas.openxmlformats.org/presentationml/2006/main">
  <p:tag name="PA" val="v5.2.8"/>
</p:tagLst>
</file>

<file path=ppt/tags/tag1087.xml><?xml version="1.0" encoding="utf-8"?>
<p:tagLst xmlns:p="http://schemas.openxmlformats.org/presentationml/2006/main">
  <p:tag name="PA" val="v5.2.8"/>
</p:tagLst>
</file>

<file path=ppt/tags/tag1088.xml><?xml version="1.0" encoding="utf-8"?>
<p:tagLst xmlns:p="http://schemas.openxmlformats.org/presentationml/2006/main">
  <p:tag name="PA" val="v5.2.8"/>
</p:tagLst>
</file>

<file path=ppt/tags/tag1089.xml><?xml version="1.0" encoding="utf-8"?>
<p:tagLst xmlns:p="http://schemas.openxmlformats.org/presentationml/2006/main">
  <p:tag name="PA" val="v5.2.8"/>
</p:tagLst>
</file>

<file path=ppt/tags/tag109.xml><?xml version="1.0" encoding="utf-8"?>
<p:tagLst xmlns:p="http://schemas.openxmlformats.org/presentationml/2006/main">
  <p:tag name="PA" val="v5.2.8"/>
</p:tagLst>
</file>

<file path=ppt/tags/tag1090.xml><?xml version="1.0" encoding="utf-8"?>
<p:tagLst xmlns:p="http://schemas.openxmlformats.org/presentationml/2006/main">
  <p:tag name="PA" val="v5.2.8"/>
</p:tagLst>
</file>

<file path=ppt/tags/tag1091.xml><?xml version="1.0" encoding="utf-8"?>
<p:tagLst xmlns:p="http://schemas.openxmlformats.org/presentationml/2006/main">
  <p:tag name="PA" val="v5.2.8"/>
</p:tagLst>
</file>

<file path=ppt/tags/tag1092.xml><?xml version="1.0" encoding="utf-8"?>
<p:tagLst xmlns:p="http://schemas.openxmlformats.org/presentationml/2006/main">
  <p:tag name="PA" val="v5.2.8"/>
</p:tagLst>
</file>

<file path=ppt/tags/tag1093.xml><?xml version="1.0" encoding="utf-8"?>
<p:tagLst xmlns:p="http://schemas.openxmlformats.org/presentationml/2006/main">
  <p:tag name="PA" val="v5.2.8"/>
</p:tagLst>
</file>

<file path=ppt/tags/tag1094.xml><?xml version="1.0" encoding="utf-8"?>
<p:tagLst xmlns:p="http://schemas.openxmlformats.org/presentationml/2006/main">
  <p:tag name="PA" val="v5.2.8"/>
</p:tagLst>
</file>

<file path=ppt/tags/tag1095.xml><?xml version="1.0" encoding="utf-8"?>
<p:tagLst xmlns:p="http://schemas.openxmlformats.org/presentationml/2006/main">
  <p:tag name="PA" val="v5.2.8"/>
</p:tagLst>
</file>

<file path=ppt/tags/tag1096.xml><?xml version="1.0" encoding="utf-8"?>
<p:tagLst xmlns:p="http://schemas.openxmlformats.org/presentationml/2006/main">
  <p:tag name="PA" val="v5.2.8"/>
</p:tagLst>
</file>

<file path=ppt/tags/tag1097.xml><?xml version="1.0" encoding="utf-8"?>
<p:tagLst xmlns:p="http://schemas.openxmlformats.org/presentationml/2006/main">
  <p:tag name="PA" val="v5.2.8"/>
</p:tagLst>
</file>

<file path=ppt/tags/tag1098.xml><?xml version="1.0" encoding="utf-8"?>
<p:tagLst xmlns:p="http://schemas.openxmlformats.org/presentationml/2006/main">
  <p:tag name="PA" val="v5.2.8"/>
</p:tagLst>
</file>

<file path=ppt/tags/tag1099.xml><?xml version="1.0" encoding="utf-8"?>
<p:tagLst xmlns:p="http://schemas.openxmlformats.org/presentationml/2006/main">
  <p:tag name="PA" val="v5.2.8"/>
</p:tagLst>
</file>

<file path=ppt/tags/tag11.xml><?xml version="1.0" encoding="utf-8"?>
<p:tagLst xmlns:p="http://schemas.openxmlformats.org/presentationml/2006/main">
  <p:tag name="PA" val="v5.2.8"/>
</p:tagLst>
</file>

<file path=ppt/tags/tag110.xml><?xml version="1.0" encoding="utf-8"?>
<p:tagLst xmlns:p="http://schemas.openxmlformats.org/presentationml/2006/main">
  <p:tag name="PA" val="v5.2.8"/>
</p:tagLst>
</file>

<file path=ppt/tags/tag1100.xml><?xml version="1.0" encoding="utf-8"?>
<p:tagLst xmlns:p="http://schemas.openxmlformats.org/presentationml/2006/main">
  <p:tag name="PA" val="v5.2.8"/>
</p:tagLst>
</file>

<file path=ppt/tags/tag1101.xml><?xml version="1.0" encoding="utf-8"?>
<p:tagLst xmlns:p="http://schemas.openxmlformats.org/presentationml/2006/main">
  <p:tag name="PA" val="v5.2.8"/>
</p:tagLst>
</file>

<file path=ppt/tags/tag1102.xml><?xml version="1.0" encoding="utf-8"?>
<p:tagLst xmlns:p="http://schemas.openxmlformats.org/presentationml/2006/main">
  <p:tag name="PA" val="v5.2.8"/>
</p:tagLst>
</file>

<file path=ppt/tags/tag1103.xml><?xml version="1.0" encoding="utf-8"?>
<p:tagLst xmlns:p="http://schemas.openxmlformats.org/presentationml/2006/main">
  <p:tag name="PA" val="v5.2.8"/>
</p:tagLst>
</file>

<file path=ppt/tags/tag1104.xml><?xml version="1.0" encoding="utf-8"?>
<p:tagLst xmlns:p="http://schemas.openxmlformats.org/presentationml/2006/main">
  <p:tag name="PA" val="v5.2.8"/>
</p:tagLst>
</file>

<file path=ppt/tags/tag1105.xml><?xml version="1.0" encoding="utf-8"?>
<p:tagLst xmlns:p="http://schemas.openxmlformats.org/presentationml/2006/main">
  <p:tag name="PA" val="v5.2.8"/>
</p:tagLst>
</file>

<file path=ppt/tags/tag1106.xml><?xml version="1.0" encoding="utf-8"?>
<p:tagLst xmlns:p="http://schemas.openxmlformats.org/presentationml/2006/main">
  <p:tag name="PA" val="v5.2.8"/>
</p:tagLst>
</file>

<file path=ppt/tags/tag1107.xml><?xml version="1.0" encoding="utf-8"?>
<p:tagLst xmlns:p="http://schemas.openxmlformats.org/presentationml/2006/main">
  <p:tag name="PA" val="v5.2.8"/>
</p:tagLst>
</file>

<file path=ppt/tags/tag1108.xml><?xml version="1.0" encoding="utf-8"?>
<p:tagLst xmlns:p="http://schemas.openxmlformats.org/presentationml/2006/main">
  <p:tag name="PA" val="v5.2.8"/>
</p:tagLst>
</file>

<file path=ppt/tags/tag1109.xml><?xml version="1.0" encoding="utf-8"?>
<p:tagLst xmlns:p="http://schemas.openxmlformats.org/presentationml/2006/main">
  <p:tag name="PA" val="v5.2.8"/>
</p:tagLst>
</file>

<file path=ppt/tags/tag111.xml><?xml version="1.0" encoding="utf-8"?>
<p:tagLst xmlns:p="http://schemas.openxmlformats.org/presentationml/2006/main">
  <p:tag name="PA" val="v5.2.8"/>
</p:tagLst>
</file>

<file path=ppt/tags/tag1110.xml><?xml version="1.0" encoding="utf-8"?>
<p:tagLst xmlns:p="http://schemas.openxmlformats.org/presentationml/2006/main">
  <p:tag name="PA" val="v5.2.8"/>
</p:tagLst>
</file>

<file path=ppt/tags/tag1111.xml><?xml version="1.0" encoding="utf-8"?>
<p:tagLst xmlns:p="http://schemas.openxmlformats.org/presentationml/2006/main">
  <p:tag name="PA" val="v5.2.8"/>
</p:tagLst>
</file>

<file path=ppt/tags/tag1112.xml><?xml version="1.0" encoding="utf-8"?>
<p:tagLst xmlns:p="http://schemas.openxmlformats.org/presentationml/2006/main">
  <p:tag name="PA" val="v5.2.8"/>
</p:tagLst>
</file>

<file path=ppt/tags/tag1113.xml><?xml version="1.0" encoding="utf-8"?>
<p:tagLst xmlns:p="http://schemas.openxmlformats.org/presentationml/2006/main">
  <p:tag name="PA" val="v5.2.8"/>
</p:tagLst>
</file>

<file path=ppt/tags/tag1114.xml><?xml version="1.0" encoding="utf-8"?>
<p:tagLst xmlns:p="http://schemas.openxmlformats.org/presentationml/2006/main">
  <p:tag name="PA" val="v5.2.8"/>
</p:tagLst>
</file>

<file path=ppt/tags/tag1115.xml><?xml version="1.0" encoding="utf-8"?>
<p:tagLst xmlns:p="http://schemas.openxmlformats.org/presentationml/2006/main">
  <p:tag name="PA" val="v5.2.8"/>
</p:tagLst>
</file>

<file path=ppt/tags/tag1116.xml><?xml version="1.0" encoding="utf-8"?>
<p:tagLst xmlns:p="http://schemas.openxmlformats.org/presentationml/2006/main">
  <p:tag name="PA" val="v5.2.8"/>
</p:tagLst>
</file>

<file path=ppt/tags/tag1117.xml><?xml version="1.0" encoding="utf-8"?>
<p:tagLst xmlns:p="http://schemas.openxmlformats.org/presentationml/2006/main">
  <p:tag name="PA" val="v5.2.8"/>
</p:tagLst>
</file>

<file path=ppt/tags/tag1118.xml><?xml version="1.0" encoding="utf-8"?>
<p:tagLst xmlns:p="http://schemas.openxmlformats.org/presentationml/2006/main">
  <p:tag name="PA" val="v5.2.8"/>
</p:tagLst>
</file>

<file path=ppt/tags/tag1119.xml><?xml version="1.0" encoding="utf-8"?>
<p:tagLst xmlns:p="http://schemas.openxmlformats.org/presentationml/2006/main">
  <p:tag name="PA" val="v5.2.8"/>
</p:tagLst>
</file>

<file path=ppt/tags/tag112.xml><?xml version="1.0" encoding="utf-8"?>
<p:tagLst xmlns:p="http://schemas.openxmlformats.org/presentationml/2006/main">
  <p:tag name="PA" val="v5.2.8"/>
</p:tagLst>
</file>

<file path=ppt/tags/tag1120.xml><?xml version="1.0" encoding="utf-8"?>
<p:tagLst xmlns:p="http://schemas.openxmlformats.org/presentationml/2006/main">
  <p:tag name="PA" val="v5.2.8"/>
</p:tagLst>
</file>

<file path=ppt/tags/tag1121.xml><?xml version="1.0" encoding="utf-8"?>
<p:tagLst xmlns:p="http://schemas.openxmlformats.org/presentationml/2006/main">
  <p:tag name="PA" val="v5.2.8"/>
</p:tagLst>
</file>

<file path=ppt/tags/tag1122.xml><?xml version="1.0" encoding="utf-8"?>
<p:tagLst xmlns:p="http://schemas.openxmlformats.org/presentationml/2006/main">
  <p:tag name="PA" val="v5.2.8"/>
</p:tagLst>
</file>

<file path=ppt/tags/tag1123.xml><?xml version="1.0" encoding="utf-8"?>
<p:tagLst xmlns:p="http://schemas.openxmlformats.org/presentationml/2006/main">
  <p:tag name="PA" val="v5.2.8"/>
</p:tagLst>
</file>

<file path=ppt/tags/tag1124.xml><?xml version="1.0" encoding="utf-8"?>
<p:tagLst xmlns:p="http://schemas.openxmlformats.org/presentationml/2006/main">
  <p:tag name="PA" val="v5.2.8"/>
</p:tagLst>
</file>

<file path=ppt/tags/tag1125.xml><?xml version="1.0" encoding="utf-8"?>
<p:tagLst xmlns:p="http://schemas.openxmlformats.org/presentationml/2006/main">
  <p:tag name="PA" val="v5.2.8"/>
</p:tagLst>
</file>

<file path=ppt/tags/tag1126.xml><?xml version="1.0" encoding="utf-8"?>
<p:tagLst xmlns:p="http://schemas.openxmlformats.org/presentationml/2006/main">
  <p:tag name="PA" val="v5.2.8"/>
</p:tagLst>
</file>

<file path=ppt/tags/tag1127.xml><?xml version="1.0" encoding="utf-8"?>
<p:tagLst xmlns:p="http://schemas.openxmlformats.org/presentationml/2006/main">
  <p:tag name="PA" val="v5.2.8"/>
</p:tagLst>
</file>

<file path=ppt/tags/tag1128.xml><?xml version="1.0" encoding="utf-8"?>
<p:tagLst xmlns:p="http://schemas.openxmlformats.org/presentationml/2006/main">
  <p:tag name="PA" val="v5.2.8"/>
</p:tagLst>
</file>

<file path=ppt/tags/tag1129.xml><?xml version="1.0" encoding="utf-8"?>
<p:tagLst xmlns:p="http://schemas.openxmlformats.org/presentationml/2006/main">
  <p:tag name="PA" val="v5.2.8"/>
</p:tagLst>
</file>

<file path=ppt/tags/tag113.xml><?xml version="1.0" encoding="utf-8"?>
<p:tagLst xmlns:p="http://schemas.openxmlformats.org/presentationml/2006/main">
  <p:tag name="PA" val="v5.2.8"/>
</p:tagLst>
</file>

<file path=ppt/tags/tag1130.xml><?xml version="1.0" encoding="utf-8"?>
<p:tagLst xmlns:p="http://schemas.openxmlformats.org/presentationml/2006/main">
  <p:tag name="PA" val="v5.2.8"/>
</p:tagLst>
</file>

<file path=ppt/tags/tag1131.xml><?xml version="1.0" encoding="utf-8"?>
<p:tagLst xmlns:p="http://schemas.openxmlformats.org/presentationml/2006/main">
  <p:tag name="PA" val="v5.2.8"/>
</p:tagLst>
</file>

<file path=ppt/tags/tag1132.xml><?xml version="1.0" encoding="utf-8"?>
<p:tagLst xmlns:p="http://schemas.openxmlformats.org/presentationml/2006/main">
  <p:tag name="PA" val="v5.2.8"/>
</p:tagLst>
</file>

<file path=ppt/tags/tag1133.xml><?xml version="1.0" encoding="utf-8"?>
<p:tagLst xmlns:p="http://schemas.openxmlformats.org/presentationml/2006/main">
  <p:tag name="PA" val="v5.2.8"/>
</p:tagLst>
</file>

<file path=ppt/tags/tag1134.xml><?xml version="1.0" encoding="utf-8"?>
<p:tagLst xmlns:p="http://schemas.openxmlformats.org/presentationml/2006/main">
  <p:tag name="PA" val="v5.2.8"/>
</p:tagLst>
</file>

<file path=ppt/tags/tag1135.xml><?xml version="1.0" encoding="utf-8"?>
<p:tagLst xmlns:p="http://schemas.openxmlformats.org/presentationml/2006/main">
  <p:tag name="PA" val="v5.2.8"/>
</p:tagLst>
</file>

<file path=ppt/tags/tag1136.xml><?xml version="1.0" encoding="utf-8"?>
<p:tagLst xmlns:p="http://schemas.openxmlformats.org/presentationml/2006/main">
  <p:tag name="PA" val="v5.2.8"/>
</p:tagLst>
</file>

<file path=ppt/tags/tag1137.xml><?xml version="1.0" encoding="utf-8"?>
<p:tagLst xmlns:p="http://schemas.openxmlformats.org/presentationml/2006/main">
  <p:tag name="PA" val="v5.2.8"/>
</p:tagLst>
</file>

<file path=ppt/tags/tag1138.xml><?xml version="1.0" encoding="utf-8"?>
<p:tagLst xmlns:p="http://schemas.openxmlformats.org/presentationml/2006/main">
  <p:tag name="PA" val="v5.2.8"/>
</p:tagLst>
</file>

<file path=ppt/tags/tag1139.xml><?xml version="1.0" encoding="utf-8"?>
<p:tagLst xmlns:p="http://schemas.openxmlformats.org/presentationml/2006/main">
  <p:tag name="PA" val="v5.2.8"/>
</p:tagLst>
</file>

<file path=ppt/tags/tag114.xml><?xml version="1.0" encoding="utf-8"?>
<p:tagLst xmlns:p="http://schemas.openxmlformats.org/presentationml/2006/main">
  <p:tag name="PA" val="v5.2.8"/>
</p:tagLst>
</file>

<file path=ppt/tags/tag1140.xml><?xml version="1.0" encoding="utf-8"?>
<p:tagLst xmlns:p="http://schemas.openxmlformats.org/presentationml/2006/main">
  <p:tag name="PA" val="v5.2.8"/>
</p:tagLst>
</file>

<file path=ppt/tags/tag1141.xml><?xml version="1.0" encoding="utf-8"?>
<p:tagLst xmlns:p="http://schemas.openxmlformats.org/presentationml/2006/main">
  <p:tag name="PA" val="v5.2.8"/>
</p:tagLst>
</file>

<file path=ppt/tags/tag1142.xml><?xml version="1.0" encoding="utf-8"?>
<p:tagLst xmlns:p="http://schemas.openxmlformats.org/presentationml/2006/main">
  <p:tag name="PA" val="v5.2.8"/>
</p:tagLst>
</file>

<file path=ppt/tags/tag1143.xml><?xml version="1.0" encoding="utf-8"?>
<p:tagLst xmlns:p="http://schemas.openxmlformats.org/presentationml/2006/main">
  <p:tag name="PA" val="v5.2.8"/>
</p:tagLst>
</file>

<file path=ppt/tags/tag1144.xml><?xml version="1.0" encoding="utf-8"?>
<p:tagLst xmlns:p="http://schemas.openxmlformats.org/presentationml/2006/main">
  <p:tag name="PA" val="v5.2.8"/>
</p:tagLst>
</file>

<file path=ppt/tags/tag1145.xml><?xml version="1.0" encoding="utf-8"?>
<p:tagLst xmlns:p="http://schemas.openxmlformats.org/presentationml/2006/main">
  <p:tag name="PA" val="v5.2.8"/>
</p:tagLst>
</file>

<file path=ppt/tags/tag1146.xml><?xml version="1.0" encoding="utf-8"?>
<p:tagLst xmlns:p="http://schemas.openxmlformats.org/presentationml/2006/main">
  <p:tag name="PA" val="v5.2.8"/>
</p:tagLst>
</file>

<file path=ppt/tags/tag1147.xml><?xml version="1.0" encoding="utf-8"?>
<p:tagLst xmlns:p="http://schemas.openxmlformats.org/presentationml/2006/main">
  <p:tag name="PA" val="v5.2.8"/>
</p:tagLst>
</file>

<file path=ppt/tags/tag1148.xml><?xml version="1.0" encoding="utf-8"?>
<p:tagLst xmlns:p="http://schemas.openxmlformats.org/presentationml/2006/main">
  <p:tag name="PA" val="v5.2.8"/>
</p:tagLst>
</file>

<file path=ppt/tags/tag1149.xml><?xml version="1.0" encoding="utf-8"?>
<p:tagLst xmlns:p="http://schemas.openxmlformats.org/presentationml/2006/main">
  <p:tag name="PA" val="v5.2.8"/>
</p:tagLst>
</file>

<file path=ppt/tags/tag115.xml><?xml version="1.0" encoding="utf-8"?>
<p:tagLst xmlns:p="http://schemas.openxmlformats.org/presentationml/2006/main">
  <p:tag name="PA" val="v5.2.8"/>
</p:tagLst>
</file>

<file path=ppt/tags/tag1150.xml><?xml version="1.0" encoding="utf-8"?>
<p:tagLst xmlns:p="http://schemas.openxmlformats.org/presentationml/2006/main">
  <p:tag name="PA" val="v5.2.8"/>
</p:tagLst>
</file>

<file path=ppt/tags/tag1151.xml><?xml version="1.0" encoding="utf-8"?>
<p:tagLst xmlns:p="http://schemas.openxmlformats.org/presentationml/2006/main">
  <p:tag name="PA" val="v5.2.8"/>
</p:tagLst>
</file>

<file path=ppt/tags/tag1152.xml><?xml version="1.0" encoding="utf-8"?>
<p:tagLst xmlns:p="http://schemas.openxmlformats.org/presentationml/2006/main">
  <p:tag name="PA" val="v5.2.8"/>
</p:tagLst>
</file>

<file path=ppt/tags/tag1153.xml><?xml version="1.0" encoding="utf-8"?>
<p:tagLst xmlns:p="http://schemas.openxmlformats.org/presentationml/2006/main">
  <p:tag name="PA" val="v5.2.8"/>
</p:tagLst>
</file>

<file path=ppt/tags/tag1154.xml><?xml version="1.0" encoding="utf-8"?>
<p:tagLst xmlns:p="http://schemas.openxmlformats.org/presentationml/2006/main">
  <p:tag name="PA" val="v5.2.8"/>
</p:tagLst>
</file>

<file path=ppt/tags/tag1155.xml><?xml version="1.0" encoding="utf-8"?>
<p:tagLst xmlns:p="http://schemas.openxmlformats.org/presentationml/2006/main">
  <p:tag name="PA" val="v5.2.8"/>
</p:tagLst>
</file>

<file path=ppt/tags/tag1156.xml><?xml version="1.0" encoding="utf-8"?>
<p:tagLst xmlns:p="http://schemas.openxmlformats.org/presentationml/2006/main">
  <p:tag name="PA" val="v5.2.8"/>
</p:tagLst>
</file>

<file path=ppt/tags/tag1157.xml><?xml version="1.0" encoding="utf-8"?>
<p:tagLst xmlns:p="http://schemas.openxmlformats.org/presentationml/2006/main">
  <p:tag name="PA" val="v5.2.8"/>
</p:tagLst>
</file>

<file path=ppt/tags/tag1158.xml><?xml version="1.0" encoding="utf-8"?>
<p:tagLst xmlns:p="http://schemas.openxmlformats.org/presentationml/2006/main">
  <p:tag name="PA" val="v5.2.8"/>
</p:tagLst>
</file>

<file path=ppt/tags/tag1159.xml><?xml version="1.0" encoding="utf-8"?>
<p:tagLst xmlns:p="http://schemas.openxmlformats.org/presentationml/2006/main">
  <p:tag name="PA" val="v5.2.8"/>
</p:tagLst>
</file>

<file path=ppt/tags/tag116.xml><?xml version="1.0" encoding="utf-8"?>
<p:tagLst xmlns:p="http://schemas.openxmlformats.org/presentationml/2006/main">
  <p:tag name="PA" val="v5.2.8"/>
</p:tagLst>
</file>

<file path=ppt/tags/tag1160.xml><?xml version="1.0" encoding="utf-8"?>
<p:tagLst xmlns:p="http://schemas.openxmlformats.org/presentationml/2006/main">
  <p:tag name="PA" val="v5.2.8"/>
</p:tagLst>
</file>

<file path=ppt/tags/tag1161.xml><?xml version="1.0" encoding="utf-8"?>
<p:tagLst xmlns:p="http://schemas.openxmlformats.org/presentationml/2006/main">
  <p:tag name="PA" val="v5.2.8"/>
</p:tagLst>
</file>

<file path=ppt/tags/tag1162.xml><?xml version="1.0" encoding="utf-8"?>
<p:tagLst xmlns:p="http://schemas.openxmlformats.org/presentationml/2006/main">
  <p:tag name="PA" val="v5.2.8"/>
</p:tagLst>
</file>

<file path=ppt/tags/tag1163.xml><?xml version="1.0" encoding="utf-8"?>
<p:tagLst xmlns:p="http://schemas.openxmlformats.org/presentationml/2006/main">
  <p:tag name="PA" val="v5.2.8"/>
</p:tagLst>
</file>

<file path=ppt/tags/tag1164.xml><?xml version="1.0" encoding="utf-8"?>
<p:tagLst xmlns:p="http://schemas.openxmlformats.org/presentationml/2006/main">
  <p:tag name="PA" val="v5.2.8"/>
</p:tagLst>
</file>

<file path=ppt/tags/tag1165.xml><?xml version="1.0" encoding="utf-8"?>
<p:tagLst xmlns:p="http://schemas.openxmlformats.org/presentationml/2006/main">
  <p:tag name="PA" val="v5.2.8"/>
</p:tagLst>
</file>

<file path=ppt/tags/tag1166.xml><?xml version="1.0" encoding="utf-8"?>
<p:tagLst xmlns:p="http://schemas.openxmlformats.org/presentationml/2006/main">
  <p:tag name="PA" val="v5.2.8"/>
</p:tagLst>
</file>

<file path=ppt/tags/tag1167.xml><?xml version="1.0" encoding="utf-8"?>
<p:tagLst xmlns:p="http://schemas.openxmlformats.org/presentationml/2006/main">
  <p:tag name="PA" val="v5.2.8"/>
</p:tagLst>
</file>

<file path=ppt/tags/tag1168.xml><?xml version="1.0" encoding="utf-8"?>
<p:tagLst xmlns:p="http://schemas.openxmlformats.org/presentationml/2006/main">
  <p:tag name="PA" val="v5.2.8"/>
</p:tagLst>
</file>

<file path=ppt/tags/tag1169.xml><?xml version="1.0" encoding="utf-8"?>
<p:tagLst xmlns:p="http://schemas.openxmlformats.org/presentationml/2006/main">
  <p:tag name="PA" val="v5.2.8"/>
</p:tagLst>
</file>

<file path=ppt/tags/tag117.xml><?xml version="1.0" encoding="utf-8"?>
<p:tagLst xmlns:p="http://schemas.openxmlformats.org/presentationml/2006/main">
  <p:tag name="PA" val="v5.2.8"/>
</p:tagLst>
</file>

<file path=ppt/tags/tag1170.xml><?xml version="1.0" encoding="utf-8"?>
<p:tagLst xmlns:p="http://schemas.openxmlformats.org/presentationml/2006/main">
  <p:tag name="PA" val="v5.2.8"/>
</p:tagLst>
</file>

<file path=ppt/tags/tag1171.xml><?xml version="1.0" encoding="utf-8"?>
<p:tagLst xmlns:p="http://schemas.openxmlformats.org/presentationml/2006/main">
  <p:tag name="PA" val="v5.2.8"/>
</p:tagLst>
</file>

<file path=ppt/tags/tag1172.xml><?xml version="1.0" encoding="utf-8"?>
<p:tagLst xmlns:p="http://schemas.openxmlformats.org/presentationml/2006/main">
  <p:tag name="PA" val="v5.2.8"/>
</p:tagLst>
</file>

<file path=ppt/tags/tag1173.xml><?xml version="1.0" encoding="utf-8"?>
<p:tagLst xmlns:p="http://schemas.openxmlformats.org/presentationml/2006/main">
  <p:tag name="PA" val="v5.2.8"/>
</p:tagLst>
</file>

<file path=ppt/tags/tag1174.xml><?xml version="1.0" encoding="utf-8"?>
<p:tagLst xmlns:p="http://schemas.openxmlformats.org/presentationml/2006/main">
  <p:tag name="PA" val="v5.2.8"/>
</p:tagLst>
</file>

<file path=ppt/tags/tag1175.xml><?xml version="1.0" encoding="utf-8"?>
<p:tagLst xmlns:p="http://schemas.openxmlformats.org/presentationml/2006/main">
  <p:tag name="PA" val="v5.2.8"/>
</p:tagLst>
</file>

<file path=ppt/tags/tag1176.xml><?xml version="1.0" encoding="utf-8"?>
<p:tagLst xmlns:p="http://schemas.openxmlformats.org/presentationml/2006/main">
  <p:tag name="PA" val="v5.2.8"/>
</p:tagLst>
</file>

<file path=ppt/tags/tag1177.xml><?xml version="1.0" encoding="utf-8"?>
<p:tagLst xmlns:p="http://schemas.openxmlformats.org/presentationml/2006/main">
  <p:tag name="PA" val="v5.2.8"/>
</p:tagLst>
</file>

<file path=ppt/tags/tag1178.xml><?xml version="1.0" encoding="utf-8"?>
<p:tagLst xmlns:p="http://schemas.openxmlformats.org/presentationml/2006/main">
  <p:tag name="PA" val="v5.2.8"/>
</p:tagLst>
</file>

<file path=ppt/tags/tag1179.xml><?xml version="1.0" encoding="utf-8"?>
<p:tagLst xmlns:p="http://schemas.openxmlformats.org/presentationml/2006/main">
  <p:tag name="PA" val="v5.2.8"/>
</p:tagLst>
</file>

<file path=ppt/tags/tag118.xml><?xml version="1.0" encoding="utf-8"?>
<p:tagLst xmlns:p="http://schemas.openxmlformats.org/presentationml/2006/main">
  <p:tag name="PA" val="v5.2.8"/>
</p:tagLst>
</file>

<file path=ppt/tags/tag1180.xml><?xml version="1.0" encoding="utf-8"?>
<p:tagLst xmlns:p="http://schemas.openxmlformats.org/presentationml/2006/main">
  <p:tag name="PA" val="v5.2.8"/>
</p:tagLst>
</file>

<file path=ppt/tags/tag1181.xml><?xml version="1.0" encoding="utf-8"?>
<p:tagLst xmlns:p="http://schemas.openxmlformats.org/presentationml/2006/main">
  <p:tag name="PA" val="v5.2.8"/>
</p:tagLst>
</file>

<file path=ppt/tags/tag1182.xml><?xml version="1.0" encoding="utf-8"?>
<p:tagLst xmlns:p="http://schemas.openxmlformats.org/presentationml/2006/main">
  <p:tag name="PA" val="v5.2.8"/>
</p:tagLst>
</file>

<file path=ppt/tags/tag1183.xml><?xml version="1.0" encoding="utf-8"?>
<p:tagLst xmlns:p="http://schemas.openxmlformats.org/presentationml/2006/main">
  <p:tag name="PA" val="v5.2.8"/>
</p:tagLst>
</file>

<file path=ppt/tags/tag1184.xml><?xml version="1.0" encoding="utf-8"?>
<p:tagLst xmlns:p="http://schemas.openxmlformats.org/presentationml/2006/main">
  <p:tag name="PA" val="v5.2.8"/>
</p:tagLst>
</file>

<file path=ppt/tags/tag1185.xml><?xml version="1.0" encoding="utf-8"?>
<p:tagLst xmlns:p="http://schemas.openxmlformats.org/presentationml/2006/main">
  <p:tag name="PA" val="v5.2.8"/>
</p:tagLst>
</file>

<file path=ppt/tags/tag1186.xml><?xml version="1.0" encoding="utf-8"?>
<p:tagLst xmlns:p="http://schemas.openxmlformats.org/presentationml/2006/main">
  <p:tag name="PA" val="v5.2.8"/>
</p:tagLst>
</file>

<file path=ppt/tags/tag1187.xml><?xml version="1.0" encoding="utf-8"?>
<p:tagLst xmlns:p="http://schemas.openxmlformats.org/presentationml/2006/main">
  <p:tag name="PA" val="v5.2.8"/>
</p:tagLst>
</file>

<file path=ppt/tags/tag1188.xml><?xml version="1.0" encoding="utf-8"?>
<p:tagLst xmlns:p="http://schemas.openxmlformats.org/presentationml/2006/main">
  <p:tag name="PA" val="v5.2.8"/>
</p:tagLst>
</file>

<file path=ppt/tags/tag1189.xml><?xml version="1.0" encoding="utf-8"?>
<p:tagLst xmlns:p="http://schemas.openxmlformats.org/presentationml/2006/main">
  <p:tag name="PA" val="v5.2.8"/>
</p:tagLst>
</file>

<file path=ppt/tags/tag119.xml><?xml version="1.0" encoding="utf-8"?>
<p:tagLst xmlns:p="http://schemas.openxmlformats.org/presentationml/2006/main">
  <p:tag name="PA" val="v5.2.8"/>
</p:tagLst>
</file>

<file path=ppt/tags/tag1190.xml><?xml version="1.0" encoding="utf-8"?>
<p:tagLst xmlns:p="http://schemas.openxmlformats.org/presentationml/2006/main">
  <p:tag name="PA" val="v5.2.8"/>
</p:tagLst>
</file>

<file path=ppt/tags/tag1191.xml><?xml version="1.0" encoding="utf-8"?>
<p:tagLst xmlns:p="http://schemas.openxmlformats.org/presentationml/2006/main">
  <p:tag name="PA" val="v5.2.8"/>
</p:tagLst>
</file>

<file path=ppt/tags/tag1192.xml><?xml version="1.0" encoding="utf-8"?>
<p:tagLst xmlns:p="http://schemas.openxmlformats.org/presentationml/2006/main">
  <p:tag name="PA" val="v5.2.8"/>
</p:tagLst>
</file>

<file path=ppt/tags/tag1193.xml><?xml version="1.0" encoding="utf-8"?>
<p:tagLst xmlns:p="http://schemas.openxmlformats.org/presentationml/2006/main">
  <p:tag name="PA" val="v5.2.8"/>
</p:tagLst>
</file>

<file path=ppt/tags/tag1194.xml><?xml version="1.0" encoding="utf-8"?>
<p:tagLst xmlns:p="http://schemas.openxmlformats.org/presentationml/2006/main">
  <p:tag name="PA" val="v5.2.8"/>
</p:tagLst>
</file>

<file path=ppt/tags/tag1195.xml><?xml version="1.0" encoding="utf-8"?>
<p:tagLst xmlns:p="http://schemas.openxmlformats.org/presentationml/2006/main">
  <p:tag name="PA" val="v5.2.8"/>
</p:tagLst>
</file>

<file path=ppt/tags/tag1196.xml><?xml version="1.0" encoding="utf-8"?>
<p:tagLst xmlns:p="http://schemas.openxmlformats.org/presentationml/2006/main">
  <p:tag name="PA" val="v5.2.8"/>
</p:tagLst>
</file>

<file path=ppt/tags/tag1197.xml><?xml version="1.0" encoding="utf-8"?>
<p:tagLst xmlns:p="http://schemas.openxmlformats.org/presentationml/2006/main">
  <p:tag name="PA" val="v5.2.8"/>
</p:tagLst>
</file>

<file path=ppt/tags/tag1198.xml><?xml version="1.0" encoding="utf-8"?>
<p:tagLst xmlns:p="http://schemas.openxmlformats.org/presentationml/2006/main">
  <p:tag name="PA" val="v5.2.8"/>
</p:tagLst>
</file>

<file path=ppt/tags/tag1199.xml><?xml version="1.0" encoding="utf-8"?>
<p:tagLst xmlns:p="http://schemas.openxmlformats.org/presentationml/2006/main">
  <p:tag name="PA" val="v5.2.8"/>
</p:tagLst>
</file>

<file path=ppt/tags/tag12.xml><?xml version="1.0" encoding="utf-8"?>
<p:tagLst xmlns:p="http://schemas.openxmlformats.org/presentationml/2006/main">
  <p:tag name="PA" val="v5.2.8"/>
</p:tagLst>
</file>

<file path=ppt/tags/tag120.xml><?xml version="1.0" encoding="utf-8"?>
<p:tagLst xmlns:p="http://schemas.openxmlformats.org/presentationml/2006/main">
  <p:tag name="PA" val="v5.2.8"/>
</p:tagLst>
</file>

<file path=ppt/tags/tag1200.xml><?xml version="1.0" encoding="utf-8"?>
<p:tagLst xmlns:p="http://schemas.openxmlformats.org/presentationml/2006/main">
  <p:tag name="PA" val="v5.2.8"/>
</p:tagLst>
</file>

<file path=ppt/tags/tag1201.xml><?xml version="1.0" encoding="utf-8"?>
<p:tagLst xmlns:p="http://schemas.openxmlformats.org/presentationml/2006/main">
  <p:tag name="PA" val="v5.2.8"/>
</p:tagLst>
</file>

<file path=ppt/tags/tag1202.xml><?xml version="1.0" encoding="utf-8"?>
<p:tagLst xmlns:p="http://schemas.openxmlformats.org/presentationml/2006/main">
  <p:tag name="PA" val="v5.2.8"/>
</p:tagLst>
</file>

<file path=ppt/tags/tag1203.xml><?xml version="1.0" encoding="utf-8"?>
<p:tagLst xmlns:p="http://schemas.openxmlformats.org/presentationml/2006/main">
  <p:tag name="PA" val="v5.2.8"/>
</p:tagLst>
</file>

<file path=ppt/tags/tag1204.xml><?xml version="1.0" encoding="utf-8"?>
<p:tagLst xmlns:p="http://schemas.openxmlformats.org/presentationml/2006/main">
  <p:tag name="PA" val="v5.2.8"/>
</p:tagLst>
</file>

<file path=ppt/tags/tag1205.xml><?xml version="1.0" encoding="utf-8"?>
<p:tagLst xmlns:p="http://schemas.openxmlformats.org/presentationml/2006/main">
  <p:tag name="PA" val="v5.2.8"/>
</p:tagLst>
</file>

<file path=ppt/tags/tag1206.xml><?xml version="1.0" encoding="utf-8"?>
<p:tagLst xmlns:p="http://schemas.openxmlformats.org/presentationml/2006/main">
  <p:tag name="PA" val="v5.2.8"/>
</p:tagLst>
</file>

<file path=ppt/tags/tag1207.xml><?xml version="1.0" encoding="utf-8"?>
<p:tagLst xmlns:p="http://schemas.openxmlformats.org/presentationml/2006/main">
  <p:tag name="PA" val="v5.2.8"/>
</p:tagLst>
</file>

<file path=ppt/tags/tag1208.xml><?xml version="1.0" encoding="utf-8"?>
<p:tagLst xmlns:p="http://schemas.openxmlformats.org/presentationml/2006/main">
  <p:tag name="PA" val="v5.2.8"/>
</p:tagLst>
</file>

<file path=ppt/tags/tag1209.xml><?xml version="1.0" encoding="utf-8"?>
<p:tagLst xmlns:p="http://schemas.openxmlformats.org/presentationml/2006/main">
  <p:tag name="PA" val="v5.2.8"/>
</p:tagLst>
</file>

<file path=ppt/tags/tag121.xml><?xml version="1.0" encoding="utf-8"?>
<p:tagLst xmlns:p="http://schemas.openxmlformats.org/presentationml/2006/main">
  <p:tag name="PA" val="v5.2.8"/>
</p:tagLst>
</file>

<file path=ppt/tags/tag1210.xml><?xml version="1.0" encoding="utf-8"?>
<p:tagLst xmlns:p="http://schemas.openxmlformats.org/presentationml/2006/main">
  <p:tag name="PA" val="v5.2.8"/>
</p:tagLst>
</file>

<file path=ppt/tags/tag1211.xml><?xml version="1.0" encoding="utf-8"?>
<p:tagLst xmlns:p="http://schemas.openxmlformats.org/presentationml/2006/main">
  <p:tag name="PA" val="v5.2.8"/>
</p:tagLst>
</file>

<file path=ppt/tags/tag1212.xml><?xml version="1.0" encoding="utf-8"?>
<p:tagLst xmlns:p="http://schemas.openxmlformats.org/presentationml/2006/main">
  <p:tag name="PA" val="v5.2.8"/>
</p:tagLst>
</file>

<file path=ppt/tags/tag1213.xml><?xml version="1.0" encoding="utf-8"?>
<p:tagLst xmlns:p="http://schemas.openxmlformats.org/presentationml/2006/main">
  <p:tag name="PA" val="v5.2.8"/>
</p:tagLst>
</file>

<file path=ppt/tags/tag1214.xml><?xml version="1.0" encoding="utf-8"?>
<p:tagLst xmlns:p="http://schemas.openxmlformats.org/presentationml/2006/main">
  <p:tag name="PA" val="v5.2.8"/>
</p:tagLst>
</file>

<file path=ppt/tags/tag1215.xml><?xml version="1.0" encoding="utf-8"?>
<p:tagLst xmlns:p="http://schemas.openxmlformats.org/presentationml/2006/main">
  <p:tag name="PA" val="v5.2.8"/>
</p:tagLst>
</file>

<file path=ppt/tags/tag1216.xml><?xml version="1.0" encoding="utf-8"?>
<p:tagLst xmlns:p="http://schemas.openxmlformats.org/presentationml/2006/main">
  <p:tag name="PA" val="v5.2.8"/>
</p:tagLst>
</file>

<file path=ppt/tags/tag1217.xml><?xml version="1.0" encoding="utf-8"?>
<p:tagLst xmlns:p="http://schemas.openxmlformats.org/presentationml/2006/main">
  <p:tag name="PA" val="v5.2.8"/>
</p:tagLst>
</file>

<file path=ppt/tags/tag1218.xml><?xml version="1.0" encoding="utf-8"?>
<p:tagLst xmlns:p="http://schemas.openxmlformats.org/presentationml/2006/main">
  <p:tag name="PA" val="v5.2.8"/>
</p:tagLst>
</file>

<file path=ppt/tags/tag1219.xml><?xml version="1.0" encoding="utf-8"?>
<p:tagLst xmlns:p="http://schemas.openxmlformats.org/presentationml/2006/main">
  <p:tag name="PA" val="v5.2.8"/>
</p:tagLst>
</file>

<file path=ppt/tags/tag122.xml><?xml version="1.0" encoding="utf-8"?>
<p:tagLst xmlns:p="http://schemas.openxmlformats.org/presentationml/2006/main">
  <p:tag name="PA" val="v5.2.8"/>
</p:tagLst>
</file>

<file path=ppt/tags/tag1220.xml><?xml version="1.0" encoding="utf-8"?>
<p:tagLst xmlns:p="http://schemas.openxmlformats.org/presentationml/2006/main">
  <p:tag name="PA" val="v5.2.8"/>
</p:tagLst>
</file>

<file path=ppt/tags/tag1221.xml><?xml version="1.0" encoding="utf-8"?>
<p:tagLst xmlns:p="http://schemas.openxmlformats.org/presentationml/2006/main">
  <p:tag name="PA" val="v5.2.8"/>
</p:tagLst>
</file>

<file path=ppt/tags/tag1222.xml><?xml version="1.0" encoding="utf-8"?>
<p:tagLst xmlns:p="http://schemas.openxmlformats.org/presentationml/2006/main">
  <p:tag name="PA" val="v5.2.8"/>
</p:tagLst>
</file>

<file path=ppt/tags/tag1223.xml><?xml version="1.0" encoding="utf-8"?>
<p:tagLst xmlns:p="http://schemas.openxmlformats.org/presentationml/2006/main">
  <p:tag name="PA" val="v5.2.8"/>
</p:tagLst>
</file>

<file path=ppt/tags/tag1224.xml><?xml version="1.0" encoding="utf-8"?>
<p:tagLst xmlns:p="http://schemas.openxmlformats.org/presentationml/2006/main">
  <p:tag name="PA" val="v5.2.8"/>
</p:tagLst>
</file>

<file path=ppt/tags/tag1225.xml><?xml version="1.0" encoding="utf-8"?>
<p:tagLst xmlns:p="http://schemas.openxmlformats.org/presentationml/2006/main">
  <p:tag name="PA" val="v5.2.8"/>
</p:tagLst>
</file>

<file path=ppt/tags/tag1226.xml><?xml version="1.0" encoding="utf-8"?>
<p:tagLst xmlns:p="http://schemas.openxmlformats.org/presentationml/2006/main">
  <p:tag name="PA" val="v5.2.8"/>
</p:tagLst>
</file>

<file path=ppt/tags/tag1227.xml><?xml version="1.0" encoding="utf-8"?>
<p:tagLst xmlns:p="http://schemas.openxmlformats.org/presentationml/2006/main">
  <p:tag name="PA" val="v5.2.8"/>
</p:tagLst>
</file>

<file path=ppt/tags/tag1228.xml><?xml version="1.0" encoding="utf-8"?>
<p:tagLst xmlns:p="http://schemas.openxmlformats.org/presentationml/2006/main">
  <p:tag name="PA" val="v5.2.8"/>
</p:tagLst>
</file>

<file path=ppt/tags/tag1229.xml><?xml version="1.0" encoding="utf-8"?>
<p:tagLst xmlns:p="http://schemas.openxmlformats.org/presentationml/2006/main">
  <p:tag name="PA" val="v5.2.8"/>
</p:tagLst>
</file>

<file path=ppt/tags/tag123.xml><?xml version="1.0" encoding="utf-8"?>
<p:tagLst xmlns:p="http://schemas.openxmlformats.org/presentationml/2006/main">
  <p:tag name="PA" val="v5.2.8"/>
</p:tagLst>
</file>

<file path=ppt/tags/tag1230.xml><?xml version="1.0" encoding="utf-8"?>
<p:tagLst xmlns:p="http://schemas.openxmlformats.org/presentationml/2006/main">
  <p:tag name="PA" val="v5.2.8"/>
</p:tagLst>
</file>

<file path=ppt/tags/tag1231.xml><?xml version="1.0" encoding="utf-8"?>
<p:tagLst xmlns:p="http://schemas.openxmlformats.org/presentationml/2006/main">
  <p:tag name="PA" val="v5.2.8"/>
</p:tagLst>
</file>

<file path=ppt/tags/tag1232.xml><?xml version="1.0" encoding="utf-8"?>
<p:tagLst xmlns:p="http://schemas.openxmlformats.org/presentationml/2006/main">
  <p:tag name="PA" val="v5.2.8"/>
</p:tagLst>
</file>

<file path=ppt/tags/tag1233.xml><?xml version="1.0" encoding="utf-8"?>
<p:tagLst xmlns:p="http://schemas.openxmlformats.org/presentationml/2006/main">
  <p:tag name="PA" val="v5.2.8"/>
</p:tagLst>
</file>

<file path=ppt/tags/tag1234.xml><?xml version="1.0" encoding="utf-8"?>
<p:tagLst xmlns:p="http://schemas.openxmlformats.org/presentationml/2006/main">
  <p:tag name="PA" val="v5.2.8"/>
</p:tagLst>
</file>

<file path=ppt/tags/tag1235.xml><?xml version="1.0" encoding="utf-8"?>
<p:tagLst xmlns:p="http://schemas.openxmlformats.org/presentationml/2006/main">
  <p:tag name="PA" val="v5.2.8"/>
</p:tagLst>
</file>

<file path=ppt/tags/tag1236.xml><?xml version="1.0" encoding="utf-8"?>
<p:tagLst xmlns:p="http://schemas.openxmlformats.org/presentationml/2006/main">
  <p:tag name="PA" val="v5.2.8"/>
</p:tagLst>
</file>

<file path=ppt/tags/tag1237.xml><?xml version="1.0" encoding="utf-8"?>
<p:tagLst xmlns:p="http://schemas.openxmlformats.org/presentationml/2006/main">
  <p:tag name="PA" val="v5.2.8"/>
</p:tagLst>
</file>

<file path=ppt/tags/tag1238.xml><?xml version="1.0" encoding="utf-8"?>
<p:tagLst xmlns:p="http://schemas.openxmlformats.org/presentationml/2006/main">
  <p:tag name="PA" val="v5.2.8"/>
</p:tagLst>
</file>

<file path=ppt/tags/tag1239.xml><?xml version="1.0" encoding="utf-8"?>
<p:tagLst xmlns:p="http://schemas.openxmlformats.org/presentationml/2006/main">
  <p:tag name="PA" val="v5.2.8"/>
</p:tagLst>
</file>

<file path=ppt/tags/tag124.xml><?xml version="1.0" encoding="utf-8"?>
<p:tagLst xmlns:p="http://schemas.openxmlformats.org/presentationml/2006/main">
  <p:tag name="PA" val="v5.2.8"/>
</p:tagLst>
</file>

<file path=ppt/tags/tag1240.xml><?xml version="1.0" encoding="utf-8"?>
<p:tagLst xmlns:p="http://schemas.openxmlformats.org/presentationml/2006/main">
  <p:tag name="PA" val="v5.2.8"/>
</p:tagLst>
</file>

<file path=ppt/tags/tag1241.xml><?xml version="1.0" encoding="utf-8"?>
<p:tagLst xmlns:p="http://schemas.openxmlformats.org/presentationml/2006/main">
  <p:tag name="PA" val="v5.2.8"/>
</p:tagLst>
</file>

<file path=ppt/tags/tag1242.xml><?xml version="1.0" encoding="utf-8"?>
<p:tagLst xmlns:p="http://schemas.openxmlformats.org/presentationml/2006/main">
  <p:tag name="PA" val="v5.2.8"/>
</p:tagLst>
</file>

<file path=ppt/tags/tag1243.xml><?xml version="1.0" encoding="utf-8"?>
<p:tagLst xmlns:p="http://schemas.openxmlformats.org/presentationml/2006/main">
  <p:tag name="PA" val="v5.2.8"/>
</p:tagLst>
</file>

<file path=ppt/tags/tag1244.xml><?xml version="1.0" encoding="utf-8"?>
<p:tagLst xmlns:p="http://schemas.openxmlformats.org/presentationml/2006/main">
  <p:tag name="PA" val="v5.2.8"/>
</p:tagLst>
</file>

<file path=ppt/tags/tag1245.xml><?xml version="1.0" encoding="utf-8"?>
<p:tagLst xmlns:p="http://schemas.openxmlformats.org/presentationml/2006/main">
  <p:tag name="PA" val="v5.2.8"/>
</p:tagLst>
</file>

<file path=ppt/tags/tag1246.xml><?xml version="1.0" encoding="utf-8"?>
<p:tagLst xmlns:p="http://schemas.openxmlformats.org/presentationml/2006/main">
  <p:tag name="PA" val="v5.2.8"/>
</p:tagLst>
</file>

<file path=ppt/tags/tag1247.xml><?xml version="1.0" encoding="utf-8"?>
<p:tagLst xmlns:p="http://schemas.openxmlformats.org/presentationml/2006/main">
  <p:tag name="PA" val="v5.2.8"/>
</p:tagLst>
</file>

<file path=ppt/tags/tag1248.xml><?xml version="1.0" encoding="utf-8"?>
<p:tagLst xmlns:p="http://schemas.openxmlformats.org/presentationml/2006/main">
  <p:tag name="PA" val="v5.2.8"/>
</p:tagLst>
</file>

<file path=ppt/tags/tag1249.xml><?xml version="1.0" encoding="utf-8"?>
<p:tagLst xmlns:p="http://schemas.openxmlformats.org/presentationml/2006/main">
  <p:tag name="PA" val="v5.2.8"/>
</p:tagLst>
</file>

<file path=ppt/tags/tag125.xml><?xml version="1.0" encoding="utf-8"?>
<p:tagLst xmlns:p="http://schemas.openxmlformats.org/presentationml/2006/main">
  <p:tag name="PA" val="v5.2.8"/>
</p:tagLst>
</file>

<file path=ppt/tags/tag1250.xml><?xml version="1.0" encoding="utf-8"?>
<p:tagLst xmlns:p="http://schemas.openxmlformats.org/presentationml/2006/main">
  <p:tag name="PA" val="v5.2.8"/>
</p:tagLst>
</file>

<file path=ppt/tags/tag1251.xml><?xml version="1.0" encoding="utf-8"?>
<p:tagLst xmlns:p="http://schemas.openxmlformats.org/presentationml/2006/main">
  <p:tag name="PA" val="v5.2.8"/>
</p:tagLst>
</file>

<file path=ppt/tags/tag1252.xml><?xml version="1.0" encoding="utf-8"?>
<p:tagLst xmlns:p="http://schemas.openxmlformats.org/presentationml/2006/main">
  <p:tag name="PA" val="v5.2.8"/>
</p:tagLst>
</file>

<file path=ppt/tags/tag1253.xml><?xml version="1.0" encoding="utf-8"?>
<p:tagLst xmlns:p="http://schemas.openxmlformats.org/presentationml/2006/main">
  <p:tag name="PA" val="v5.2.8"/>
</p:tagLst>
</file>

<file path=ppt/tags/tag1254.xml><?xml version="1.0" encoding="utf-8"?>
<p:tagLst xmlns:p="http://schemas.openxmlformats.org/presentationml/2006/main">
  <p:tag name="PA" val="v5.2.8"/>
</p:tagLst>
</file>

<file path=ppt/tags/tag1255.xml><?xml version="1.0" encoding="utf-8"?>
<p:tagLst xmlns:p="http://schemas.openxmlformats.org/presentationml/2006/main">
  <p:tag name="PA" val="v5.2.8"/>
</p:tagLst>
</file>

<file path=ppt/tags/tag1256.xml><?xml version="1.0" encoding="utf-8"?>
<p:tagLst xmlns:p="http://schemas.openxmlformats.org/presentationml/2006/main">
  <p:tag name="PA" val="v5.2.8"/>
</p:tagLst>
</file>

<file path=ppt/tags/tag1257.xml><?xml version="1.0" encoding="utf-8"?>
<p:tagLst xmlns:p="http://schemas.openxmlformats.org/presentationml/2006/main">
  <p:tag name="PA" val="v5.2.8"/>
</p:tagLst>
</file>

<file path=ppt/tags/tag1258.xml><?xml version="1.0" encoding="utf-8"?>
<p:tagLst xmlns:p="http://schemas.openxmlformats.org/presentationml/2006/main">
  <p:tag name="PA" val="v5.2.8"/>
</p:tagLst>
</file>

<file path=ppt/tags/tag1259.xml><?xml version="1.0" encoding="utf-8"?>
<p:tagLst xmlns:p="http://schemas.openxmlformats.org/presentationml/2006/main">
  <p:tag name="PA" val="v5.2.8"/>
</p:tagLst>
</file>

<file path=ppt/tags/tag126.xml><?xml version="1.0" encoding="utf-8"?>
<p:tagLst xmlns:p="http://schemas.openxmlformats.org/presentationml/2006/main">
  <p:tag name="PA" val="v5.2.8"/>
</p:tagLst>
</file>

<file path=ppt/tags/tag1260.xml><?xml version="1.0" encoding="utf-8"?>
<p:tagLst xmlns:p="http://schemas.openxmlformats.org/presentationml/2006/main">
  <p:tag name="PA" val="v5.2.8"/>
</p:tagLst>
</file>

<file path=ppt/tags/tag1261.xml><?xml version="1.0" encoding="utf-8"?>
<p:tagLst xmlns:p="http://schemas.openxmlformats.org/presentationml/2006/main">
  <p:tag name="PA" val="v5.2.8"/>
</p:tagLst>
</file>

<file path=ppt/tags/tag1262.xml><?xml version="1.0" encoding="utf-8"?>
<p:tagLst xmlns:p="http://schemas.openxmlformats.org/presentationml/2006/main">
  <p:tag name="PA" val="v5.2.8"/>
</p:tagLst>
</file>

<file path=ppt/tags/tag1263.xml><?xml version="1.0" encoding="utf-8"?>
<p:tagLst xmlns:p="http://schemas.openxmlformats.org/presentationml/2006/main">
  <p:tag name="PA" val="v5.2.8"/>
</p:tagLst>
</file>

<file path=ppt/tags/tag1264.xml><?xml version="1.0" encoding="utf-8"?>
<p:tagLst xmlns:p="http://schemas.openxmlformats.org/presentationml/2006/main">
  <p:tag name="PA" val="v5.2.8"/>
</p:tagLst>
</file>

<file path=ppt/tags/tag1265.xml><?xml version="1.0" encoding="utf-8"?>
<p:tagLst xmlns:p="http://schemas.openxmlformats.org/presentationml/2006/main">
  <p:tag name="PA" val="v5.2.8"/>
</p:tagLst>
</file>

<file path=ppt/tags/tag1266.xml><?xml version="1.0" encoding="utf-8"?>
<p:tagLst xmlns:p="http://schemas.openxmlformats.org/presentationml/2006/main">
  <p:tag name="PA" val="v5.2.8"/>
</p:tagLst>
</file>

<file path=ppt/tags/tag1267.xml><?xml version="1.0" encoding="utf-8"?>
<p:tagLst xmlns:p="http://schemas.openxmlformats.org/presentationml/2006/main">
  <p:tag name="PA" val="v5.2.8"/>
</p:tagLst>
</file>

<file path=ppt/tags/tag1268.xml><?xml version="1.0" encoding="utf-8"?>
<p:tagLst xmlns:p="http://schemas.openxmlformats.org/presentationml/2006/main">
  <p:tag name="PA" val="v5.2.8"/>
</p:tagLst>
</file>

<file path=ppt/tags/tag1269.xml><?xml version="1.0" encoding="utf-8"?>
<p:tagLst xmlns:p="http://schemas.openxmlformats.org/presentationml/2006/main">
  <p:tag name="PA" val="v5.2.8"/>
</p:tagLst>
</file>

<file path=ppt/tags/tag127.xml><?xml version="1.0" encoding="utf-8"?>
<p:tagLst xmlns:p="http://schemas.openxmlformats.org/presentationml/2006/main">
  <p:tag name="PA" val="v5.2.8"/>
</p:tagLst>
</file>

<file path=ppt/tags/tag1270.xml><?xml version="1.0" encoding="utf-8"?>
<p:tagLst xmlns:p="http://schemas.openxmlformats.org/presentationml/2006/main">
  <p:tag name="PA" val="v5.2.8"/>
</p:tagLst>
</file>

<file path=ppt/tags/tag1271.xml><?xml version="1.0" encoding="utf-8"?>
<p:tagLst xmlns:p="http://schemas.openxmlformats.org/presentationml/2006/main">
  <p:tag name="PA" val="v5.2.8"/>
</p:tagLst>
</file>

<file path=ppt/tags/tag1272.xml><?xml version="1.0" encoding="utf-8"?>
<p:tagLst xmlns:p="http://schemas.openxmlformats.org/presentationml/2006/main">
  <p:tag name="PA" val="v5.2.8"/>
</p:tagLst>
</file>

<file path=ppt/tags/tag1273.xml><?xml version="1.0" encoding="utf-8"?>
<p:tagLst xmlns:p="http://schemas.openxmlformats.org/presentationml/2006/main">
  <p:tag name="PA" val="v5.2.8"/>
</p:tagLst>
</file>

<file path=ppt/tags/tag1274.xml><?xml version="1.0" encoding="utf-8"?>
<p:tagLst xmlns:p="http://schemas.openxmlformats.org/presentationml/2006/main">
  <p:tag name="PA" val="v5.2.8"/>
</p:tagLst>
</file>

<file path=ppt/tags/tag1275.xml><?xml version="1.0" encoding="utf-8"?>
<p:tagLst xmlns:p="http://schemas.openxmlformats.org/presentationml/2006/main">
  <p:tag name="PA" val="v5.2.8"/>
</p:tagLst>
</file>

<file path=ppt/tags/tag1276.xml><?xml version="1.0" encoding="utf-8"?>
<p:tagLst xmlns:p="http://schemas.openxmlformats.org/presentationml/2006/main">
  <p:tag name="PA" val="v5.2.8"/>
</p:tagLst>
</file>

<file path=ppt/tags/tag1277.xml><?xml version="1.0" encoding="utf-8"?>
<p:tagLst xmlns:p="http://schemas.openxmlformats.org/presentationml/2006/main">
  <p:tag name="PA" val="v5.2.8"/>
</p:tagLst>
</file>

<file path=ppt/tags/tag1278.xml><?xml version="1.0" encoding="utf-8"?>
<p:tagLst xmlns:p="http://schemas.openxmlformats.org/presentationml/2006/main">
  <p:tag name="PA" val="v5.2.8"/>
</p:tagLst>
</file>

<file path=ppt/tags/tag1279.xml><?xml version="1.0" encoding="utf-8"?>
<p:tagLst xmlns:p="http://schemas.openxmlformats.org/presentationml/2006/main">
  <p:tag name="PA" val="v5.2.8"/>
</p:tagLst>
</file>

<file path=ppt/tags/tag128.xml><?xml version="1.0" encoding="utf-8"?>
<p:tagLst xmlns:p="http://schemas.openxmlformats.org/presentationml/2006/main">
  <p:tag name="PA" val="v5.2.8"/>
</p:tagLst>
</file>

<file path=ppt/tags/tag1280.xml><?xml version="1.0" encoding="utf-8"?>
<p:tagLst xmlns:p="http://schemas.openxmlformats.org/presentationml/2006/main">
  <p:tag name="PA" val="v5.2.8"/>
</p:tagLst>
</file>

<file path=ppt/tags/tag1281.xml><?xml version="1.0" encoding="utf-8"?>
<p:tagLst xmlns:p="http://schemas.openxmlformats.org/presentationml/2006/main">
  <p:tag name="PA" val="v5.2.8"/>
</p:tagLst>
</file>

<file path=ppt/tags/tag1282.xml><?xml version="1.0" encoding="utf-8"?>
<p:tagLst xmlns:p="http://schemas.openxmlformats.org/presentationml/2006/main">
  <p:tag name="PA" val="v5.2.8"/>
</p:tagLst>
</file>

<file path=ppt/tags/tag1283.xml><?xml version="1.0" encoding="utf-8"?>
<p:tagLst xmlns:p="http://schemas.openxmlformats.org/presentationml/2006/main">
  <p:tag name="PA" val="v5.2.8"/>
</p:tagLst>
</file>

<file path=ppt/tags/tag1284.xml><?xml version="1.0" encoding="utf-8"?>
<p:tagLst xmlns:p="http://schemas.openxmlformats.org/presentationml/2006/main">
  <p:tag name="PA" val="v5.2.8"/>
</p:tagLst>
</file>

<file path=ppt/tags/tag1285.xml><?xml version="1.0" encoding="utf-8"?>
<p:tagLst xmlns:p="http://schemas.openxmlformats.org/presentationml/2006/main">
  <p:tag name="PA" val="v5.2.8"/>
</p:tagLst>
</file>

<file path=ppt/tags/tag1286.xml><?xml version="1.0" encoding="utf-8"?>
<p:tagLst xmlns:p="http://schemas.openxmlformats.org/presentationml/2006/main">
  <p:tag name="PA" val="v5.2.8"/>
</p:tagLst>
</file>

<file path=ppt/tags/tag1287.xml><?xml version="1.0" encoding="utf-8"?>
<p:tagLst xmlns:p="http://schemas.openxmlformats.org/presentationml/2006/main">
  <p:tag name="PA" val="v5.2.8"/>
</p:tagLst>
</file>

<file path=ppt/tags/tag1288.xml><?xml version="1.0" encoding="utf-8"?>
<p:tagLst xmlns:p="http://schemas.openxmlformats.org/presentationml/2006/main">
  <p:tag name="PA" val="v5.2.8"/>
</p:tagLst>
</file>

<file path=ppt/tags/tag1289.xml><?xml version="1.0" encoding="utf-8"?>
<p:tagLst xmlns:p="http://schemas.openxmlformats.org/presentationml/2006/main">
  <p:tag name="PA" val="v5.2.8"/>
</p:tagLst>
</file>

<file path=ppt/tags/tag129.xml><?xml version="1.0" encoding="utf-8"?>
<p:tagLst xmlns:p="http://schemas.openxmlformats.org/presentationml/2006/main">
  <p:tag name="PA" val="v5.2.8"/>
</p:tagLst>
</file>

<file path=ppt/tags/tag1290.xml><?xml version="1.0" encoding="utf-8"?>
<p:tagLst xmlns:p="http://schemas.openxmlformats.org/presentationml/2006/main">
  <p:tag name="PA" val="v5.2.8"/>
</p:tagLst>
</file>

<file path=ppt/tags/tag1291.xml><?xml version="1.0" encoding="utf-8"?>
<p:tagLst xmlns:p="http://schemas.openxmlformats.org/presentationml/2006/main">
  <p:tag name="PA" val="v5.2.8"/>
</p:tagLst>
</file>

<file path=ppt/tags/tag1292.xml><?xml version="1.0" encoding="utf-8"?>
<p:tagLst xmlns:p="http://schemas.openxmlformats.org/presentationml/2006/main">
  <p:tag name="PA" val="v5.2.8"/>
</p:tagLst>
</file>

<file path=ppt/tags/tag1293.xml><?xml version="1.0" encoding="utf-8"?>
<p:tagLst xmlns:p="http://schemas.openxmlformats.org/presentationml/2006/main">
  <p:tag name="PA" val="v5.2.8"/>
</p:tagLst>
</file>

<file path=ppt/tags/tag1294.xml><?xml version="1.0" encoding="utf-8"?>
<p:tagLst xmlns:p="http://schemas.openxmlformats.org/presentationml/2006/main">
  <p:tag name="PA" val="v5.2.8"/>
</p:tagLst>
</file>

<file path=ppt/tags/tag1295.xml><?xml version="1.0" encoding="utf-8"?>
<p:tagLst xmlns:p="http://schemas.openxmlformats.org/presentationml/2006/main">
  <p:tag name="PA" val="v5.2.8"/>
</p:tagLst>
</file>

<file path=ppt/tags/tag1296.xml><?xml version="1.0" encoding="utf-8"?>
<p:tagLst xmlns:p="http://schemas.openxmlformats.org/presentationml/2006/main">
  <p:tag name="PA" val="v5.2.8"/>
</p:tagLst>
</file>

<file path=ppt/tags/tag1297.xml><?xml version="1.0" encoding="utf-8"?>
<p:tagLst xmlns:p="http://schemas.openxmlformats.org/presentationml/2006/main">
  <p:tag name="PA" val="v5.2.8"/>
</p:tagLst>
</file>

<file path=ppt/tags/tag1298.xml><?xml version="1.0" encoding="utf-8"?>
<p:tagLst xmlns:p="http://schemas.openxmlformats.org/presentationml/2006/main">
  <p:tag name="PA" val="v5.2.8"/>
</p:tagLst>
</file>

<file path=ppt/tags/tag1299.xml><?xml version="1.0" encoding="utf-8"?>
<p:tagLst xmlns:p="http://schemas.openxmlformats.org/presentationml/2006/main">
  <p:tag name="PA" val="v5.2.8"/>
</p:tagLst>
</file>

<file path=ppt/tags/tag13.xml><?xml version="1.0" encoding="utf-8"?>
<p:tagLst xmlns:p="http://schemas.openxmlformats.org/presentationml/2006/main">
  <p:tag name="PA" val="v5.2.8"/>
</p:tagLst>
</file>

<file path=ppt/tags/tag130.xml><?xml version="1.0" encoding="utf-8"?>
<p:tagLst xmlns:p="http://schemas.openxmlformats.org/presentationml/2006/main">
  <p:tag name="PA" val="v5.2.8"/>
</p:tagLst>
</file>

<file path=ppt/tags/tag1300.xml><?xml version="1.0" encoding="utf-8"?>
<p:tagLst xmlns:p="http://schemas.openxmlformats.org/presentationml/2006/main">
  <p:tag name="PA" val="v5.2.8"/>
</p:tagLst>
</file>

<file path=ppt/tags/tag1301.xml><?xml version="1.0" encoding="utf-8"?>
<p:tagLst xmlns:p="http://schemas.openxmlformats.org/presentationml/2006/main">
  <p:tag name="PA" val="v5.2.8"/>
</p:tagLst>
</file>

<file path=ppt/tags/tag1302.xml><?xml version="1.0" encoding="utf-8"?>
<p:tagLst xmlns:p="http://schemas.openxmlformats.org/presentationml/2006/main">
  <p:tag name="PA" val="v5.2.8"/>
</p:tagLst>
</file>

<file path=ppt/tags/tag1303.xml><?xml version="1.0" encoding="utf-8"?>
<p:tagLst xmlns:p="http://schemas.openxmlformats.org/presentationml/2006/main">
  <p:tag name="PA" val="v5.2.8"/>
</p:tagLst>
</file>

<file path=ppt/tags/tag1304.xml><?xml version="1.0" encoding="utf-8"?>
<p:tagLst xmlns:p="http://schemas.openxmlformats.org/presentationml/2006/main">
  <p:tag name="PA" val="v5.2.8"/>
</p:tagLst>
</file>

<file path=ppt/tags/tag1305.xml><?xml version="1.0" encoding="utf-8"?>
<p:tagLst xmlns:p="http://schemas.openxmlformats.org/presentationml/2006/main">
  <p:tag name="PA" val="v5.2.8"/>
</p:tagLst>
</file>

<file path=ppt/tags/tag1306.xml><?xml version="1.0" encoding="utf-8"?>
<p:tagLst xmlns:p="http://schemas.openxmlformats.org/presentationml/2006/main">
  <p:tag name="PA" val="v5.2.8"/>
</p:tagLst>
</file>

<file path=ppt/tags/tag1307.xml><?xml version="1.0" encoding="utf-8"?>
<p:tagLst xmlns:p="http://schemas.openxmlformats.org/presentationml/2006/main">
  <p:tag name="PA" val="v5.2.8"/>
</p:tagLst>
</file>

<file path=ppt/tags/tag1308.xml><?xml version="1.0" encoding="utf-8"?>
<p:tagLst xmlns:p="http://schemas.openxmlformats.org/presentationml/2006/main">
  <p:tag name="PA" val="v5.2.8"/>
</p:tagLst>
</file>

<file path=ppt/tags/tag1309.xml><?xml version="1.0" encoding="utf-8"?>
<p:tagLst xmlns:p="http://schemas.openxmlformats.org/presentationml/2006/main">
  <p:tag name="PA" val="v5.2.8"/>
</p:tagLst>
</file>

<file path=ppt/tags/tag131.xml><?xml version="1.0" encoding="utf-8"?>
<p:tagLst xmlns:p="http://schemas.openxmlformats.org/presentationml/2006/main">
  <p:tag name="PA" val="v5.2.8"/>
</p:tagLst>
</file>

<file path=ppt/tags/tag1310.xml><?xml version="1.0" encoding="utf-8"?>
<p:tagLst xmlns:p="http://schemas.openxmlformats.org/presentationml/2006/main">
  <p:tag name="PA" val="v5.2.8"/>
</p:tagLst>
</file>

<file path=ppt/tags/tag1311.xml><?xml version="1.0" encoding="utf-8"?>
<p:tagLst xmlns:p="http://schemas.openxmlformats.org/presentationml/2006/main">
  <p:tag name="PA" val="v5.2.8"/>
</p:tagLst>
</file>

<file path=ppt/tags/tag1312.xml><?xml version="1.0" encoding="utf-8"?>
<p:tagLst xmlns:p="http://schemas.openxmlformats.org/presentationml/2006/main">
  <p:tag name="PA" val="v5.2.8"/>
</p:tagLst>
</file>

<file path=ppt/tags/tag1313.xml><?xml version="1.0" encoding="utf-8"?>
<p:tagLst xmlns:p="http://schemas.openxmlformats.org/presentationml/2006/main">
  <p:tag name="PA" val="v5.2.8"/>
</p:tagLst>
</file>

<file path=ppt/tags/tag1314.xml><?xml version="1.0" encoding="utf-8"?>
<p:tagLst xmlns:p="http://schemas.openxmlformats.org/presentationml/2006/main">
  <p:tag name="PA" val="v5.2.8"/>
</p:tagLst>
</file>

<file path=ppt/tags/tag1315.xml><?xml version="1.0" encoding="utf-8"?>
<p:tagLst xmlns:p="http://schemas.openxmlformats.org/presentationml/2006/main">
  <p:tag name="PA" val="v5.2.8"/>
</p:tagLst>
</file>

<file path=ppt/tags/tag1316.xml><?xml version="1.0" encoding="utf-8"?>
<p:tagLst xmlns:p="http://schemas.openxmlformats.org/presentationml/2006/main">
  <p:tag name="PA" val="v5.2.8"/>
</p:tagLst>
</file>

<file path=ppt/tags/tag1317.xml><?xml version="1.0" encoding="utf-8"?>
<p:tagLst xmlns:p="http://schemas.openxmlformats.org/presentationml/2006/main">
  <p:tag name="PA" val="v5.2.8"/>
</p:tagLst>
</file>

<file path=ppt/tags/tag1318.xml><?xml version="1.0" encoding="utf-8"?>
<p:tagLst xmlns:p="http://schemas.openxmlformats.org/presentationml/2006/main">
  <p:tag name="PA" val="v5.2.8"/>
</p:tagLst>
</file>

<file path=ppt/tags/tag1319.xml><?xml version="1.0" encoding="utf-8"?>
<p:tagLst xmlns:p="http://schemas.openxmlformats.org/presentationml/2006/main">
  <p:tag name="PA" val="v5.2.8"/>
</p:tagLst>
</file>

<file path=ppt/tags/tag132.xml><?xml version="1.0" encoding="utf-8"?>
<p:tagLst xmlns:p="http://schemas.openxmlformats.org/presentationml/2006/main">
  <p:tag name="PA" val="v5.2.8"/>
</p:tagLst>
</file>

<file path=ppt/tags/tag1320.xml><?xml version="1.0" encoding="utf-8"?>
<p:tagLst xmlns:p="http://schemas.openxmlformats.org/presentationml/2006/main">
  <p:tag name="PA" val="v5.2.8"/>
</p:tagLst>
</file>

<file path=ppt/tags/tag1321.xml><?xml version="1.0" encoding="utf-8"?>
<p:tagLst xmlns:p="http://schemas.openxmlformats.org/presentationml/2006/main">
  <p:tag name="PA" val="v5.2.8"/>
</p:tagLst>
</file>

<file path=ppt/tags/tag1322.xml><?xml version="1.0" encoding="utf-8"?>
<p:tagLst xmlns:p="http://schemas.openxmlformats.org/presentationml/2006/main">
  <p:tag name="PA" val="v5.2.8"/>
</p:tagLst>
</file>

<file path=ppt/tags/tag1323.xml><?xml version="1.0" encoding="utf-8"?>
<p:tagLst xmlns:p="http://schemas.openxmlformats.org/presentationml/2006/main">
  <p:tag name="PA" val="v5.2.8"/>
</p:tagLst>
</file>

<file path=ppt/tags/tag1324.xml><?xml version="1.0" encoding="utf-8"?>
<p:tagLst xmlns:p="http://schemas.openxmlformats.org/presentationml/2006/main">
  <p:tag name="PA" val="v5.2.8"/>
</p:tagLst>
</file>

<file path=ppt/tags/tag1325.xml><?xml version="1.0" encoding="utf-8"?>
<p:tagLst xmlns:p="http://schemas.openxmlformats.org/presentationml/2006/main">
  <p:tag name="PA" val="v5.2.8"/>
</p:tagLst>
</file>

<file path=ppt/tags/tag1326.xml><?xml version="1.0" encoding="utf-8"?>
<p:tagLst xmlns:p="http://schemas.openxmlformats.org/presentationml/2006/main">
  <p:tag name="PA" val="v5.2.8"/>
</p:tagLst>
</file>

<file path=ppt/tags/tag1327.xml><?xml version="1.0" encoding="utf-8"?>
<p:tagLst xmlns:p="http://schemas.openxmlformats.org/presentationml/2006/main">
  <p:tag name="PA" val="v5.2.8"/>
</p:tagLst>
</file>

<file path=ppt/tags/tag1328.xml><?xml version="1.0" encoding="utf-8"?>
<p:tagLst xmlns:p="http://schemas.openxmlformats.org/presentationml/2006/main">
  <p:tag name="PA" val="v5.2.8"/>
</p:tagLst>
</file>

<file path=ppt/tags/tag1329.xml><?xml version="1.0" encoding="utf-8"?>
<p:tagLst xmlns:p="http://schemas.openxmlformats.org/presentationml/2006/main">
  <p:tag name="PA" val="v5.2.8"/>
</p:tagLst>
</file>

<file path=ppt/tags/tag133.xml><?xml version="1.0" encoding="utf-8"?>
<p:tagLst xmlns:p="http://schemas.openxmlformats.org/presentationml/2006/main">
  <p:tag name="PA" val="v5.2.8"/>
</p:tagLst>
</file>

<file path=ppt/tags/tag1330.xml><?xml version="1.0" encoding="utf-8"?>
<p:tagLst xmlns:p="http://schemas.openxmlformats.org/presentationml/2006/main">
  <p:tag name="PA" val="v5.2.8"/>
</p:tagLst>
</file>

<file path=ppt/tags/tag1331.xml><?xml version="1.0" encoding="utf-8"?>
<p:tagLst xmlns:p="http://schemas.openxmlformats.org/presentationml/2006/main">
  <p:tag name="PA" val="v5.2.8"/>
</p:tagLst>
</file>

<file path=ppt/tags/tag1332.xml><?xml version="1.0" encoding="utf-8"?>
<p:tagLst xmlns:p="http://schemas.openxmlformats.org/presentationml/2006/main">
  <p:tag name="PA" val="v5.2.8"/>
</p:tagLst>
</file>

<file path=ppt/tags/tag1333.xml><?xml version="1.0" encoding="utf-8"?>
<p:tagLst xmlns:p="http://schemas.openxmlformats.org/presentationml/2006/main">
  <p:tag name="PA" val="v5.2.8"/>
</p:tagLst>
</file>

<file path=ppt/tags/tag1334.xml><?xml version="1.0" encoding="utf-8"?>
<p:tagLst xmlns:p="http://schemas.openxmlformats.org/presentationml/2006/main">
  <p:tag name="PA" val="v5.2.8"/>
</p:tagLst>
</file>

<file path=ppt/tags/tag1335.xml><?xml version="1.0" encoding="utf-8"?>
<p:tagLst xmlns:p="http://schemas.openxmlformats.org/presentationml/2006/main">
  <p:tag name="PA" val="v5.2.8"/>
</p:tagLst>
</file>

<file path=ppt/tags/tag1336.xml><?xml version="1.0" encoding="utf-8"?>
<p:tagLst xmlns:p="http://schemas.openxmlformats.org/presentationml/2006/main">
  <p:tag name="PA" val="v5.2.8"/>
</p:tagLst>
</file>

<file path=ppt/tags/tag1337.xml><?xml version="1.0" encoding="utf-8"?>
<p:tagLst xmlns:p="http://schemas.openxmlformats.org/presentationml/2006/main">
  <p:tag name="PA" val="v5.2.8"/>
</p:tagLst>
</file>

<file path=ppt/tags/tag1338.xml><?xml version="1.0" encoding="utf-8"?>
<p:tagLst xmlns:p="http://schemas.openxmlformats.org/presentationml/2006/main">
  <p:tag name="PA" val="v5.2.8"/>
</p:tagLst>
</file>

<file path=ppt/tags/tag1339.xml><?xml version="1.0" encoding="utf-8"?>
<p:tagLst xmlns:p="http://schemas.openxmlformats.org/presentationml/2006/main">
  <p:tag name="PA" val="v5.2.8"/>
</p:tagLst>
</file>

<file path=ppt/tags/tag134.xml><?xml version="1.0" encoding="utf-8"?>
<p:tagLst xmlns:p="http://schemas.openxmlformats.org/presentationml/2006/main">
  <p:tag name="PA" val="v5.2.8"/>
</p:tagLst>
</file>

<file path=ppt/tags/tag1340.xml><?xml version="1.0" encoding="utf-8"?>
<p:tagLst xmlns:p="http://schemas.openxmlformats.org/presentationml/2006/main">
  <p:tag name="PA" val="v5.2.8"/>
</p:tagLst>
</file>

<file path=ppt/tags/tag1341.xml><?xml version="1.0" encoding="utf-8"?>
<p:tagLst xmlns:p="http://schemas.openxmlformats.org/presentationml/2006/main">
  <p:tag name="PA" val="v5.2.8"/>
</p:tagLst>
</file>

<file path=ppt/tags/tag1342.xml><?xml version="1.0" encoding="utf-8"?>
<p:tagLst xmlns:p="http://schemas.openxmlformats.org/presentationml/2006/main">
  <p:tag name="PA" val="v5.2.8"/>
</p:tagLst>
</file>

<file path=ppt/tags/tag1343.xml><?xml version="1.0" encoding="utf-8"?>
<p:tagLst xmlns:p="http://schemas.openxmlformats.org/presentationml/2006/main">
  <p:tag name="PA" val="v5.2.8"/>
</p:tagLst>
</file>

<file path=ppt/tags/tag1344.xml><?xml version="1.0" encoding="utf-8"?>
<p:tagLst xmlns:p="http://schemas.openxmlformats.org/presentationml/2006/main">
  <p:tag name="PA" val="v5.2.8"/>
</p:tagLst>
</file>

<file path=ppt/tags/tag1345.xml><?xml version="1.0" encoding="utf-8"?>
<p:tagLst xmlns:p="http://schemas.openxmlformats.org/presentationml/2006/main">
  <p:tag name="PA" val="v5.2.8"/>
</p:tagLst>
</file>

<file path=ppt/tags/tag1346.xml><?xml version="1.0" encoding="utf-8"?>
<p:tagLst xmlns:p="http://schemas.openxmlformats.org/presentationml/2006/main">
  <p:tag name="PA" val="v5.2.8"/>
</p:tagLst>
</file>

<file path=ppt/tags/tag1347.xml><?xml version="1.0" encoding="utf-8"?>
<p:tagLst xmlns:p="http://schemas.openxmlformats.org/presentationml/2006/main">
  <p:tag name="PA" val="v5.2.8"/>
</p:tagLst>
</file>

<file path=ppt/tags/tag1348.xml><?xml version="1.0" encoding="utf-8"?>
<p:tagLst xmlns:p="http://schemas.openxmlformats.org/presentationml/2006/main">
  <p:tag name="PA" val="v5.2.8"/>
</p:tagLst>
</file>

<file path=ppt/tags/tag1349.xml><?xml version="1.0" encoding="utf-8"?>
<p:tagLst xmlns:p="http://schemas.openxmlformats.org/presentationml/2006/main">
  <p:tag name="PA" val="v5.2.8"/>
</p:tagLst>
</file>

<file path=ppt/tags/tag135.xml><?xml version="1.0" encoding="utf-8"?>
<p:tagLst xmlns:p="http://schemas.openxmlformats.org/presentationml/2006/main">
  <p:tag name="PA" val="v5.2.8"/>
</p:tagLst>
</file>

<file path=ppt/tags/tag1350.xml><?xml version="1.0" encoding="utf-8"?>
<p:tagLst xmlns:p="http://schemas.openxmlformats.org/presentationml/2006/main">
  <p:tag name="PA" val="v5.2.8"/>
</p:tagLst>
</file>

<file path=ppt/tags/tag1351.xml><?xml version="1.0" encoding="utf-8"?>
<p:tagLst xmlns:p="http://schemas.openxmlformats.org/presentationml/2006/main">
  <p:tag name="PA" val="v5.2.8"/>
</p:tagLst>
</file>

<file path=ppt/tags/tag1352.xml><?xml version="1.0" encoding="utf-8"?>
<p:tagLst xmlns:p="http://schemas.openxmlformats.org/presentationml/2006/main">
  <p:tag name="PA" val="v5.2.8"/>
</p:tagLst>
</file>

<file path=ppt/tags/tag1353.xml><?xml version="1.0" encoding="utf-8"?>
<p:tagLst xmlns:p="http://schemas.openxmlformats.org/presentationml/2006/main">
  <p:tag name="PA" val="v5.2.8"/>
</p:tagLst>
</file>

<file path=ppt/tags/tag1354.xml><?xml version="1.0" encoding="utf-8"?>
<p:tagLst xmlns:p="http://schemas.openxmlformats.org/presentationml/2006/main">
  <p:tag name="PA" val="v5.2.8"/>
</p:tagLst>
</file>

<file path=ppt/tags/tag1355.xml><?xml version="1.0" encoding="utf-8"?>
<p:tagLst xmlns:p="http://schemas.openxmlformats.org/presentationml/2006/main">
  <p:tag name="PA" val="v5.2.8"/>
</p:tagLst>
</file>

<file path=ppt/tags/tag1356.xml><?xml version="1.0" encoding="utf-8"?>
<p:tagLst xmlns:p="http://schemas.openxmlformats.org/presentationml/2006/main">
  <p:tag name="PA" val="v5.2.8"/>
</p:tagLst>
</file>

<file path=ppt/tags/tag1357.xml><?xml version="1.0" encoding="utf-8"?>
<p:tagLst xmlns:p="http://schemas.openxmlformats.org/presentationml/2006/main">
  <p:tag name="PA" val="v5.2.8"/>
</p:tagLst>
</file>

<file path=ppt/tags/tag1358.xml><?xml version="1.0" encoding="utf-8"?>
<p:tagLst xmlns:p="http://schemas.openxmlformats.org/presentationml/2006/main">
  <p:tag name="PA" val="v5.2.8"/>
</p:tagLst>
</file>

<file path=ppt/tags/tag1359.xml><?xml version="1.0" encoding="utf-8"?>
<p:tagLst xmlns:p="http://schemas.openxmlformats.org/presentationml/2006/main">
  <p:tag name="PA" val="v5.2.8"/>
</p:tagLst>
</file>

<file path=ppt/tags/tag136.xml><?xml version="1.0" encoding="utf-8"?>
<p:tagLst xmlns:p="http://schemas.openxmlformats.org/presentationml/2006/main">
  <p:tag name="PA" val="v5.2.8"/>
</p:tagLst>
</file>

<file path=ppt/tags/tag1360.xml><?xml version="1.0" encoding="utf-8"?>
<p:tagLst xmlns:p="http://schemas.openxmlformats.org/presentationml/2006/main">
  <p:tag name="PA" val="v5.2.8"/>
</p:tagLst>
</file>

<file path=ppt/tags/tag1361.xml><?xml version="1.0" encoding="utf-8"?>
<p:tagLst xmlns:p="http://schemas.openxmlformats.org/presentationml/2006/main">
  <p:tag name="PA" val="v5.2.8"/>
</p:tagLst>
</file>

<file path=ppt/tags/tag1362.xml><?xml version="1.0" encoding="utf-8"?>
<p:tagLst xmlns:p="http://schemas.openxmlformats.org/presentationml/2006/main">
  <p:tag name="PA" val="v5.2.8"/>
</p:tagLst>
</file>

<file path=ppt/tags/tag1363.xml><?xml version="1.0" encoding="utf-8"?>
<p:tagLst xmlns:p="http://schemas.openxmlformats.org/presentationml/2006/main">
  <p:tag name="PA" val="v5.2.8"/>
</p:tagLst>
</file>

<file path=ppt/tags/tag1364.xml><?xml version="1.0" encoding="utf-8"?>
<p:tagLst xmlns:p="http://schemas.openxmlformats.org/presentationml/2006/main">
  <p:tag name="PA" val="v5.2.8"/>
</p:tagLst>
</file>

<file path=ppt/tags/tag1365.xml><?xml version="1.0" encoding="utf-8"?>
<p:tagLst xmlns:p="http://schemas.openxmlformats.org/presentationml/2006/main">
  <p:tag name="PA" val="v5.2.8"/>
</p:tagLst>
</file>

<file path=ppt/tags/tag1366.xml><?xml version="1.0" encoding="utf-8"?>
<p:tagLst xmlns:p="http://schemas.openxmlformats.org/presentationml/2006/main">
  <p:tag name="PA" val="v5.2.8"/>
</p:tagLst>
</file>

<file path=ppt/tags/tag1367.xml><?xml version="1.0" encoding="utf-8"?>
<p:tagLst xmlns:p="http://schemas.openxmlformats.org/presentationml/2006/main">
  <p:tag name="PA" val="v5.2.8"/>
</p:tagLst>
</file>

<file path=ppt/tags/tag1368.xml><?xml version="1.0" encoding="utf-8"?>
<p:tagLst xmlns:p="http://schemas.openxmlformats.org/presentationml/2006/main">
  <p:tag name="PA" val="v5.2.8"/>
</p:tagLst>
</file>

<file path=ppt/tags/tag1369.xml><?xml version="1.0" encoding="utf-8"?>
<p:tagLst xmlns:p="http://schemas.openxmlformats.org/presentationml/2006/main">
  <p:tag name="PA" val="v5.2.8"/>
</p:tagLst>
</file>

<file path=ppt/tags/tag137.xml><?xml version="1.0" encoding="utf-8"?>
<p:tagLst xmlns:p="http://schemas.openxmlformats.org/presentationml/2006/main">
  <p:tag name="PA" val="v5.2.8"/>
</p:tagLst>
</file>

<file path=ppt/tags/tag1370.xml><?xml version="1.0" encoding="utf-8"?>
<p:tagLst xmlns:p="http://schemas.openxmlformats.org/presentationml/2006/main">
  <p:tag name="PA" val="v5.2.8"/>
</p:tagLst>
</file>

<file path=ppt/tags/tag1371.xml><?xml version="1.0" encoding="utf-8"?>
<p:tagLst xmlns:p="http://schemas.openxmlformats.org/presentationml/2006/main">
  <p:tag name="PA" val="v5.2.8"/>
</p:tagLst>
</file>

<file path=ppt/tags/tag1372.xml><?xml version="1.0" encoding="utf-8"?>
<p:tagLst xmlns:p="http://schemas.openxmlformats.org/presentationml/2006/main">
  <p:tag name="PA" val="v5.2.8"/>
</p:tagLst>
</file>

<file path=ppt/tags/tag1373.xml><?xml version="1.0" encoding="utf-8"?>
<p:tagLst xmlns:p="http://schemas.openxmlformats.org/presentationml/2006/main">
  <p:tag name="PA" val="v5.2.8"/>
</p:tagLst>
</file>

<file path=ppt/tags/tag1374.xml><?xml version="1.0" encoding="utf-8"?>
<p:tagLst xmlns:p="http://schemas.openxmlformats.org/presentationml/2006/main">
  <p:tag name="PA" val="v5.2.8"/>
</p:tagLst>
</file>

<file path=ppt/tags/tag1375.xml><?xml version="1.0" encoding="utf-8"?>
<p:tagLst xmlns:p="http://schemas.openxmlformats.org/presentationml/2006/main">
  <p:tag name="PA" val="v5.2.8"/>
</p:tagLst>
</file>

<file path=ppt/tags/tag1376.xml><?xml version="1.0" encoding="utf-8"?>
<p:tagLst xmlns:p="http://schemas.openxmlformats.org/presentationml/2006/main">
  <p:tag name="PA" val="v5.2.8"/>
</p:tagLst>
</file>

<file path=ppt/tags/tag1377.xml><?xml version="1.0" encoding="utf-8"?>
<p:tagLst xmlns:p="http://schemas.openxmlformats.org/presentationml/2006/main">
  <p:tag name="PA" val="v5.2.8"/>
</p:tagLst>
</file>

<file path=ppt/tags/tag1378.xml><?xml version="1.0" encoding="utf-8"?>
<p:tagLst xmlns:p="http://schemas.openxmlformats.org/presentationml/2006/main">
  <p:tag name="PA" val="v5.2.8"/>
</p:tagLst>
</file>

<file path=ppt/tags/tag1379.xml><?xml version="1.0" encoding="utf-8"?>
<p:tagLst xmlns:p="http://schemas.openxmlformats.org/presentationml/2006/main">
  <p:tag name="PA" val="v5.2.8"/>
</p:tagLst>
</file>

<file path=ppt/tags/tag138.xml><?xml version="1.0" encoding="utf-8"?>
<p:tagLst xmlns:p="http://schemas.openxmlformats.org/presentationml/2006/main">
  <p:tag name="PA" val="v5.2.8"/>
</p:tagLst>
</file>

<file path=ppt/tags/tag1380.xml><?xml version="1.0" encoding="utf-8"?>
<p:tagLst xmlns:p="http://schemas.openxmlformats.org/presentationml/2006/main">
  <p:tag name="PA" val="v5.2.8"/>
</p:tagLst>
</file>

<file path=ppt/tags/tag1381.xml><?xml version="1.0" encoding="utf-8"?>
<p:tagLst xmlns:p="http://schemas.openxmlformats.org/presentationml/2006/main">
  <p:tag name="PA" val="v5.2.8"/>
</p:tagLst>
</file>

<file path=ppt/tags/tag1382.xml><?xml version="1.0" encoding="utf-8"?>
<p:tagLst xmlns:p="http://schemas.openxmlformats.org/presentationml/2006/main">
  <p:tag name="PA" val="v5.2.8"/>
</p:tagLst>
</file>

<file path=ppt/tags/tag1383.xml><?xml version="1.0" encoding="utf-8"?>
<p:tagLst xmlns:p="http://schemas.openxmlformats.org/presentationml/2006/main">
  <p:tag name="PA" val="v5.2.8"/>
</p:tagLst>
</file>

<file path=ppt/tags/tag1384.xml><?xml version="1.0" encoding="utf-8"?>
<p:tagLst xmlns:p="http://schemas.openxmlformats.org/presentationml/2006/main">
  <p:tag name="PA" val="v5.2.8"/>
</p:tagLst>
</file>

<file path=ppt/tags/tag1385.xml><?xml version="1.0" encoding="utf-8"?>
<p:tagLst xmlns:p="http://schemas.openxmlformats.org/presentationml/2006/main">
  <p:tag name="PA" val="v5.2.8"/>
</p:tagLst>
</file>

<file path=ppt/tags/tag1386.xml><?xml version="1.0" encoding="utf-8"?>
<p:tagLst xmlns:p="http://schemas.openxmlformats.org/presentationml/2006/main">
  <p:tag name="PA" val="v5.2.8"/>
</p:tagLst>
</file>

<file path=ppt/tags/tag1387.xml><?xml version="1.0" encoding="utf-8"?>
<p:tagLst xmlns:p="http://schemas.openxmlformats.org/presentationml/2006/main">
  <p:tag name="PA" val="v5.2.8"/>
</p:tagLst>
</file>

<file path=ppt/tags/tag1388.xml><?xml version="1.0" encoding="utf-8"?>
<p:tagLst xmlns:p="http://schemas.openxmlformats.org/presentationml/2006/main">
  <p:tag name="PA" val="v5.2.8"/>
</p:tagLst>
</file>

<file path=ppt/tags/tag1389.xml><?xml version="1.0" encoding="utf-8"?>
<p:tagLst xmlns:p="http://schemas.openxmlformats.org/presentationml/2006/main">
  <p:tag name="PA" val="v5.2.8"/>
</p:tagLst>
</file>

<file path=ppt/tags/tag139.xml><?xml version="1.0" encoding="utf-8"?>
<p:tagLst xmlns:p="http://schemas.openxmlformats.org/presentationml/2006/main">
  <p:tag name="PA" val="v5.2.8"/>
</p:tagLst>
</file>

<file path=ppt/tags/tag1390.xml><?xml version="1.0" encoding="utf-8"?>
<p:tagLst xmlns:p="http://schemas.openxmlformats.org/presentationml/2006/main">
  <p:tag name="PA" val="v5.2.8"/>
</p:tagLst>
</file>

<file path=ppt/tags/tag1391.xml><?xml version="1.0" encoding="utf-8"?>
<p:tagLst xmlns:p="http://schemas.openxmlformats.org/presentationml/2006/main">
  <p:tag name="PA" val="v5.2.8"/>
</p:tagLst>
</file>

<file path=ppt/tags/tag1392.xml><?xml version="1.0" encoding="utf-8"?>
<p:tagLst xmlns:p="http://schemas.openxmlformats.org/presentationml/2006/main">
  <p:tag name="PA" val="v5.2.8"/>
</p:tagLst>
</file>

<file path=ppt/tags/tag1393.xml><?xml version="1.0" encoding="utf-8"?>
<p:tagLst xmlns:p="http://schemas.openxmlformats.org/presentationml/2006/main">
  <p:tag name="PA" val="v5.2.8"/>
</p:tagLst>
</file>

<file path=ppt/tags/tag1394.xml><?xml version="1.0" encoding="utf-8"?>
<p:tagLst xmlns:p="http://schemas.openxmlformats.org/presentationml/2006/main">
  <p:tag name="PA" val="v5.2.8"/>
</p:tagLst>
</file>

<file path=ppt/tags/tag1395.xml><?xml version="1.0" encoding="utf-8"?>
<p:tagLst xmlns:p="http://schemas.openxmlformats.org/presentationml/2006/main">
  <p:tag name="PA" val="v5.2.8"/>
</p:tagLst>
</file>

<file path=ppt/tags/tag1396.xml><?xml version="1.0" encoding="utf-8"?>
<p:tagLst xmlns:p="http://schemas.openxmlformats.org/presentationml/2006/main">
  <p:tag name="PA" val="v5.2.8"/>
</p:tagLst>
</file>

<file path=ppt/tags/tag1397.xml><?xml version="1.0" encoding="utf-8"?>
<p:tagLst xmlns:p="http://schemas.openxmlformats.org/presentationml/2006/main">
  <p:tag name="PA" val="v5.2.8"/>
</p:tagLst>
</file>

<file path=ppt/tags/tag1398.xml><?xml version="1.0" encoding="utf-8"?>
<p:tagLst xmlns:p="http://schemas.openxmlformats.org/presentationml/2006/main">
  <p:tag name="PA" val="v5.2.8"/>
</p:tagLst>
</file>

<file path=ppt/tags/tag1399.xml><?xml version="1.0" encoding="utf-8"?>
<p:tagLst xmlns:p="http://schemas.openxmlformats.org/presentationml/2006/main">
  <p:tag name="PA" val="v5.2.8"/>
</p:tagLst>
</file>

<file path=ppt/tags/tag14.xml><?xml version="1.0" encoding="utf-8"?>
<p:tagLst xmlns:p="http://schemas.openxmlformats.org/presentationml/2006/main">
  <p:tag name="PA" val="v5.2.8"/>
</p:tagLst>
</file>

<file path=ppt/tags/tag140.xml><?xml version="1.0" encoding="utf-8"?>
<p:tagLst xmlns:p="http://schemas.openxmlformats.org/presentationml/2006/main">
  <p:tag name="PA" val="v5.2.8"/>
</p:tagLst>
</file>

<file path=ppt/tags/tag1400.xml><?xml version="1.0" encoding="utf-8"?>
<p:tagLst xmlns:p="http://schemas.openxmlformats.org/presentationml/2006/main">
  <p:tag name="PA" val="v5.2.8"/>
</p:tagLst>
</file>

<file path=ppt/tags/tag1401.xml><?xml version="1.0" encoding="utf-8"?>
<p:tagLst xmlns:p="http://schemas.openxmlformats.org/presentationml/2006/main">
  <p:tag name="PA" val="v5.2.8"/>
</p:tagLst>
</file>

<file path=ppt/tags/tag1402.xml><?xml version="1.0" encoding="utf-8"?>
<p:tagLst xmlns:p="http://schemas.openxmlformats.org/presentationml/2006/main">
  <p:tag name="PA" val="v5.2.8"/>
</p:tagLst>
</file>

<file path=ppt/tags/tag1403.xml><?xml version="1.0" encoding="utf-8"?>
<p:tagLst xmlns:p="http://schemas.openxmlformats.org/presentationml/2006/main">
  <p:tag name="PA" val="v5.2.8"/>
</p:tagLst>
</file>

<file path=ppt/tags/tag1404.xml><?xml version="1.0" encoding="utf-8"?>
<p:tagLst xmlns:p="http://schemas.openxmlformats.org/presentationml/2006/main">
  <p:tag name="PA" val="v5.2.8"/>
</p:tagLst>
</file>

<file path=ppt/tags/tag1405.xml><?xml version="1.0" encoding="utf-8"?>
<p:tagLst xmlns:p="http://schemas.openxmlformats.org/presentationml/2006/main">
  <p:tag name="PA" val="v5.2.8"/>
</p:tagLst>
</file>

<file path=ppt/tags/tag1406.xml><?xml version="1.0" encoding="utf-8"?>
<p:tagLst xmlns:p="http://schemas.openxmlformats.org/presentationml/2006/main">
  <p:tag name="PA" val="v5.2.8"/>
</p:tagLst>
</file>

<file path=ppt/tags/tag1407.xml><?xml version="1.0" encoding="utf-8"?>
<p:tagLst xmlns:p="http://schemas.openxmlformats.org/presentationml/2006/main">
  <p:tag name="PA" val="v5.2.8"/>
</p:tagLst>
</file>

<file path=ppt/tags/tag1408.xml><?xml version="1.0" encoding="utf-8"?>
<p:tagLst xmlns:p="http://schemas.openxmlformats.org/presentationml/2006/main">
  <p:tag name="PA" val="v5.2.8"/>
</p:tagLst>
</file>

<file path=ppt/tags/tag1409.xml><?xml version="1.0" encoding="utf-8"?>
<p:tagLst xmlns:p="http://schemas.openxmlformats.org/presentationml/2006/main">
  <p:tag name="PA" val="v5.2.8"/>
</p:tagLst>
</file>

<file path=ppt/tags/tag141.xml><?xml version="1.0" encoding="utf-8"?>
<p:tagLst xmlns:p="http://schemas.openxmlformats.org/presentationml/2006/main">
  <p:tag name="PA" val="v5.2.8"/>
</p:tagLst>
</file>

<file path=ppt/tags/tag1410.xml><?xml version="1.0" encoding="utf-8"?>
<p:tagLst xmlns:p="http://schemas.openxmlformats.org/presentationml/2006/main">
  <p:tag name="PA" val="v5.2.8"/>
</p:tagLst>
</file>

<file path=ppt/tags/tag1411.xml><?xml version="1.0" encoding="utf-8"?>
<p:tagLst xmlns:p="http://schemas.openxmlformats.org/presentationml/2006/main">
  <p:tag name="PA" val="v5.2.8"/>
</p:tagLst>
</file>

<file path=ppt/tags/tag1412.xml><?xml version="1.0" encoding="utf-8"?>
<p:tagLst xmlns:p="http://schemas.openxmlformats.org/presentationml/2006/main">
  <p:tag name="PA" val="v5.2.8"/>
</p:tagLst>
</file>

<file path=ppt/tags/tag1413.xml><?xml version="1.0" encoding="utf-8"?>
<p:tagLst xmlns:p="http://schemas.openxmlformats.org/presentationml/2006/main">
  <p:tag name="PA" val="v5.2.8"/>
</p:tagLst>
</file>

<file path=ppt/tags/tag1414.xml><?xml version="1.0" encoding="utf-8"?>
<p:tagLst xmlns:p="http://schemas.openxmlformats.org/presentationml/2006/main">
  <p:tag name="PA" val="v5.2.8"/>
</p:tagLst>
</file>

<file path=ppt/tags/tag1415.xml><?xml version="1.0" encoding="utf-8"?>
<p:tagLst xmlns:p="http://schemas.openxmlformats.org/presentationml/2006/main">
  <p:tag name="PA" val="v5.2.8"/>
</p:tagLst>
</file>

<file path=ppt/tags/tag1416.xml><?xml version="1.0" encoding="utf-8"?>
<p:tagLst xmlns:p="http://schemas.openxmlformats.org/presentationml/2006/main">
  <p:tag name="PA" val="v5.2.8"/>
</p:tagLst>
</file>

<file path=ppt/tags/tag1417.xml><?xml version="1.0" encoding="utf-8"?>
<p:tagLst xmlns:p="http://schemas.openxmlformats.org/presentationml/2006/main">
  <p:tag name="PA" val="v5.2.8"/>
</p:tagLst>
</file>

<file path=ppt/tags/tag1418.xml><?xml version="1.0" encoding="utf-8"?>
<p:tagLst xmlns:p="http://schemas.openxmlformats.org/presentationml/2006/main">
  <p:tag name="PA" val="v5.2.8"/>
</p:tagLst>
</file>

<file path=ppt/tags/tag1419.xml><?xml version="1.0" encoding="utf-8"?>
<p:tagLst xmlns:p="http://schemas.openxmlformats.org/presentationml/2006/main">
  <p:tag name="PA" val="v5.2.8"/>
</p:tagLst>
</file>

<file path=ppt/tags/tag142.xml><?xml version="1.0" encoding="utf-8"?>
<p:tagLst xmlns:p="http://schemas.openxmlformats.org/presentationml/2006/main">
  <p:tag name="PA" val="v5.2.8"/>
</p:tagLst>
</file>

<file path=ppt/tags/tag1420.xml><?xml version="1.0" encoding="utf-8"?>
<p:tagLst xmlns:p="http://schemas.openxmlformats.org/presentationml/2006/main">
  <p:tag name="PA" val="v5.2.8"/>
</p:tagLst>
</file>

<file path=ppt/tags/tag1421.xml><?xml version="1.0" encoding="utf-8"?>
<p:tagLst xmlns:p="http://schemas.openxmlformats.org/presentationml/2006/main">
  <p:tag name="PA" val="v5.2.8"/>
</p:tagLst>
</file>

<file path=ppt/tags/tag1422.xml><?xml version="1.0" encoding="utf-8"?>
<p:tagLst xmlns:p="http://schemas.openxmlformats.org/presentationml/2006/main">
  <p:tag name="PA" val="v5.2.8"/>
</p:tagLst>
</file>

<file path=ppt/tags/tag1423.xml><?xml version="1.0" encoding="utf-8"?>
<p:tagLst xmlns:p="http://schemas.openxmlformats.org/presentationml/2006/main">
  <p:tag name="PA" val="v5.2.8"/>
</p:tagLst>
</file>

<file path=ppt/tags/tag1424.xml><?xml version="1.0" encoding="utf-8"?>
<p:tagLst xmlns:p="http://schemas.openxmlformats.org/presentationml/2006/main">
  <p:tag name="PA" val="v5.2.8"/>
</p:tagLst>
</file>

<file path=ppt/tags/tag1425.xml><?xml version="1.0" encoding="utf-8"?>
<p:tagLst xmlns:p="http://schemas.openxmlformats.org/presentationml/2006/main">
  <p:tag name="PA" val="v5.2.8"/>
</p:tagLst>
</file>

<file path=ppt/tags/tag1426.xml><?xml version="1.0" encoding="utf-8"?>
<p:tagLst xmlns:p="http://schemas.openxmlformats.org/presentationml/2006/main">
  <p:tag name="PA" val="v5.2.8"/>
</p:tagLst>
</file>

<file path=ppt/tags/tag1427.xml><?xml version="1.0" encoding="utf-8"?>
<p:tagLst xmlns:p="http://schemas.openxmlformats.org/presentationml/2006/main">
  <p:tag name="PA" val="v5.2.8"/>
</p:tagLst>
</file>

<file path=ppt/tags/tag1428.xml><?xml version="1.0" encoding="utf-8"?>
<p:tagLst xmlns:p="http://schemas.openxmlformats.org/presentationml/2006/main">
  <p:tag name="PA" val="v5.2.8"/>
</p:tagLst>
</file>

<file path=ppt/tags/tag1429.xml><?xml version="1.0" encoding="utf-8"?>
<p:tagLst xmlns:p="http://schemas.openxmlformats.org/presentationml/2006/main">
  <p:tag name="PA" val="v5.2.8"/>
</p:tagLst>
</file>

<file path=ppt/tags/tag143.xml><?xml version="1.0" encoding="utf-8"?>
<p:tagLst xmlns:p="http://schemas.openxmlformats.org/presentationml/2006/main">
  <p:tag name="PA" val="v5.2.8"/>
</p:tagLst>
</file>

<file path=ppt/tags/tag1430.xml><?xml version="1.0" encoding="utf-8"?>
<p:tagLst xmlns:p="http://schemas.openxmlformats.org/presentationml/2006/main">
  <p:tag name="PA" val="v5.2.8"/>
</p:tagLst>
</file>

<file path=ppt/tags/tag1431.xml><?xml version="1.0" encoding="utf-8"?>
<p:tagLst xmlns:p="http://schemas.openxmlformats.org/presentationml/2006/main">
  <p:tag name="PA" val="v5.2.8"/>
</p:tagLst>
</file>

<file path=ppt/tags/tag1432.xml><?xml version="1.0" encoding="utf-8"?>
<p:tagLst xmlns:p="http://schemas.openxmlformats.org/presentationml/2006/main">
  <p:tag name="PA" val="v5.2.8"/>
</p:tagLst>
</file>

<file path=ppt/tags/tag1433.xml><?xml version="1.0" encoding="utf-8"?>
<p:tagLst xmlns:p="http://schemas.openxmlformats.org/presentationml/2006/main">
  <p:tag name="PA" val="v5.2.8"/>
</p:tagLst>
</file>

<file path=ppt/tags/tag1434.xml><?xml version="1.0" encoding="utf-8"?>
<p:tagLst xmlns:p="http://schemas.openxmlformats.org/presentationml/2006/main">
  <p:tag name="PA" val="v5.2.8"/>
</p:tagLst>
</file>

<file path=ppt/tags/tag1435.xml><?xml version="1.0" encoding="utf-8"?>
<p:tagLst xmlns:p="http://schemas.openxmlformats.org/presentationml/2006/main">
  <p:tag name="PA" val="v5.2.8"/>
</p:tagLst>
</file>

<file path=ppt/tags/tag1436.xml><?xml version="1.0" encoding="utf-8"?>
<p:tagLst xmlns:p="http://schemas.openxmlformats.org/presentationml/2006/main">
  <p:tag name="PA" val="v5.2.8"/>
</p:tagLst>
</file>

<file path=ppt/tags/tag1437.xml><?xml version="1.0" encoding="utf-8"?>
<p:tagLst xmlns:p="http://schemas.openxmlformats.org/presentationml/2006/main">
  <p:tag name="PA" val="v5.2.8"/>
</p:tagLst>
</file>

<file path=ppt/tags/tag1438.xml><?xml version="1.0" encoding="utf-8"?>
<p:tagLst xmlns:p="http://schemas.openxmlformats.org/presentationml/2006/main">
  <p:tag name="PA" val="v5.2.8"/>
</p:tagLst>
</file>

<file path=ppt/tags/tag1439.xml><?xml version="1.0" encoding="utf-8"?>
<p:tagLst xmlns:p="http://schemas.openxmlformats.org/presentationml/2006/main">
  <p:tag name="PA" val="v5.2.8"/>
</p:tagLst>
</file>

<file path=ppt/tags/tag144.xml><?xml version="1.0" encoding="utf-8"?>
<p:tagLst xmlns:p="http://schemas.openxmlformats.org/presentationml/2006/main">
  <p:tag name="PA" val="v5.2.8"/>
</p:tagLst>
</file>

<file path=ppt/tags/tag1440.xml><?xml version="1.0" encoding="utf-8"?>
<p:tagLst xmlns:p="http://schemas.openxmlformats.org/presentationml/2006/main">
  <p:tag name="PA" val="v5.2.8"/>
</p:tagLst>
</file>

<file path=ppt/tags/tag1441.xml><?xml version="1.0" encoding="utf-8"?>
<p:tagLst xmlns:p="http://schemas.openxmlformats.org/presentationml/2006/main">
  <p:tag name="PA" val="v5.2.8"/>
</p:tagLst>
</file>

<file path=ppt/tags/tag1442.xml><?xml version="1.0" encoding="utf-8"?>
<p:tagLst xmlns:p="http://schemas.openxmlformats.org/presentationml/2006/main">
  <p:tag name="PA" val="v5.2.8"/>
</p:tagLst>
</file>

<file path=ppt/tags/tag1443.xml><?xml version="1.0" encoding="utf-8"?>
<p:tagLst xmlns:p="http://schemas.openxmlformats.org/presentationml/2006/main">
  <p:tag name="PA" val="v5.2.8"/>
</p:tagLst>
</file>

<file path=ppt/tags/tag1444.xml><?xml version="1.0" encoding="utf-8"?>
<p:tagLst xmlns:p="http://schemas.openxmlformats.org/presentationml/2006/main">
  <p:tag name="PA" val="v5.2.8"/>
</p:tagLst>
</file>

<file path=ppt/tags/tag1445.xml><?xml version="1.0" encoding="utf-8"?>
<p:tagLst xmlns:p="http://schemas.openxmlformats.org/presentationml/2006/main">
  <p:tag name="PA" val="v5.2.8"/>
</p:tagLst>
</file>

<file path=ppt/tags/tag1446.xml><?xml version="1.0" encoding="utf-8"?>
<p:tagLst xmlns:p="http://schemas.openxmlformats.org/presentationml/2006/main">
  <p:tag name="PA" val="v5.2.8"/>
</p:tagLst>
</file>

<file path=ppt/tags/tag1447.xml><?xml version="1.0" encoding="utf-8"?>
<p:tagLst xmlns:p="http://schemas.openxmlformats.org/presentationml/2006/main">
  <p:tag name="PA" val="v5.2.8"/>
</p:tagLst>
</file>

<file path=ppt/tags/tag1448.xml><?xml version="1.0" encoding="utf-8"?>
<p:tagLst xmlns:p="http://schemas.openxmlformats.org/presentationml/2006/main">
  <p:tag name="PA" val="v5.2.8"/>
</p:tagLst>
</file>

<file path=ppt/tags/tag1449.xml><?xml version="1.0" encoding="utf-8"?>
<p:tagLst xmlns:p="http://schemas.openxmlformats.org/presentationml/2006/main">
  <p:tag name="PA" val="v5.2.8"/>
</p:tagLst>
</file>

<file path=ppt/tags/tag145.xml><?xml version="1.0" encoding="utf-8"?>
<p:tagLst xmlns:p="http://schemas.openxmlformats.org/presentationml/2006/main">
  <p:tag name="PA" val="v5.2.8"/>
</p:tagLst>
</file>

<file path=ppt/tags/tag1450.xml><?xml version="1.0" encoding="utf-8"?>
<p:tagLst xmlns:p="http://schemas.openxmlformats.org/presentationml/2006/main">
  <p:tag name="PA" val="v5.2.8"/>
</p:tagLst>
</file>

<file path=ppt/tags/tag1451.xml><?xml version="1.0" encoding="utf-8"?>
<p:tagLst xmlns:p="http://schemas.openxmlformats.org/presentationml/2006/main">
  <p:tag name="PA" val="v5.2.8"/>
</p:tagLst>
</file>

<file path=ppt/tags/tag1452.xml><?xml version="1.0" encoding="utf-8"?>
<p:tagLst xmlns:p="http://schemas.openxmlformats.org/presentationml/2006/main">
  <p:tag name="PA" val="v5.2.8"/>
</p:tagLst>
</file>

<file path=ppt/tags/tag1453.xml><?xml version="1.0" encoding="utf-8"?>
<p:tagLst xmlns:p="http://schemas.openxmlformats.org/presentationml/2006/main">
  <p:tag name="PA" val="v5.2.8"/>
</p:tagLst>
</file>

<file path=ppt/tags/tag1454.xml><?xml version="1.0" encoding="utf-8"?>
<p:tagLst xmlns:p="http://schemas.openxmlformats.org/presentationml/2006/main">
  <p:tag name="PA" val="v5.2.8"/>
</p:tagLst>
</file>

<file path=ppt/tags/tag1455.xml><?xml version="1.0" encoding="utf-8"?>
<p:tagLst xmlns:p="http://schemas.openxmlformats.org/presentationml/2006/main">
  <p:tag name="PA" val="v5.2.8"/>
</p:tagLst>
</file>

<file path=ppt/tags/tag1456.xml><?xml version="1.0" encoding="utf-8"?>
<p:tagLst xmlns:p="http://schemas.openxmlformats.org/presentationml/2006/main">
  <p:tag name="PA" val="v5.2.8"/>
</p:tagLst>
</file>

<file path=ppt/tags/tag1457.xml><?xml version="1.0" encoding="utf-8"?>
<p:tagLst xmlns:p="http://schemas.openxmlformats.org/presentationml/2006/main">
  <p:tag name="PA" val="v5.2.8"/>
</p:tagLst>
</file>

<file path=ppt/tags/tag1458.xml><?xml version="1.0" encoding="utf-8"?>
<p:tagLst xmlns:p="http://schemas.openxmlformats.org/presentationml/2006/main">
  <p:tag name="PA" val="v5.2.8"/>
</p:tagLst>
</file>

<file path=ppt/tags/tag1459.xml><?xml version="1.0" encoding="utf-8"?>
<p:tagLst xmlns:p="http://schemas.openxmlformats.org/presentationml/2006/main">
  <p:tag name="PA" val="v5.2.8"/>
</p:tagLst>
</file>

<file path=ppt/tags/tag146.xml><?xml version="1.0" encoding="utf-8"?>
<p:tagLst xmlns:p="http://schemas.openxmlformats.org/presentationml/2006/main">
  <p:tag name="PA" val="v5.2.8"/>
</p:tagLst>
</file>

<file path=ppt/tags/tag1460.xml><?xml version="1.0" encoding="utf-8"?>
<p:tagLst xmlns:p="http://schemas.openxmlformats.org/presentationml/2006/main">
  <p:tag name="PA" val="v5.2.8"/>
</p:tagLst>
</file>

<file path=ppt/tags/tag1461.xml><?xml version="1.0" encoding="utf-8"?>
<p:tagLst xmlns:p="http://schemas.openxmlformats.org/presentationml/2006/main">
  <p:tag name="PA" val="v5.2.8"/>
</p:tagLst>
</file>

<file path=ppt/tags/tag1462.xml><?xml version="1.0" encoding="utf-8"?>
<p:tagLst xmlns:p="http://schemas.openxmlformats.org/presentationml/2006/main">
  <p:tag name="PA" val="v5.2.8"/>
</p:tagLst>
</file>

<file path=ppt/tags/tag1463.xml><?xml version="1.0" encoding="utf-8"?>
<p:tagLst xmlns:p="http://schemas.openxmlformats.org/presentationml/2006/main">
  <p:tag name="PA" val="v5.2.8"/>
</p:tagLst>
</file>

<file path=ppt/tags/tag1464.xml><?xml version="1.0" encoding="utf-8"?>
<p:tagLst xmlns:p="http://schemas.openxmlformats.org/presentationml/2006/main">
  <p:tag name="PA" val="v5.2.8"/>
</p:tagLst>
</file>

<file path=ppt/tags/tag1465.xml><?xml version="1.0" encoding="utf-8"?>
<p:tagLst xmlns:p="http://schemas.openxmlformats.org/presentationml/2006/main">
  <p:tag name="PA" val="v5.2.8"/>
</p:tagLst>
</file>

<file path=ppt/tags/tag1466.xml><?xml version="1.0" encoding="utf-8"?>
<p:tagLst xmlns:p="http://schemas.openxmlformats.org/presentationml/2006/main">
  <p:tag name="PA" val="v5.2.8"/>
</p:tagLst>
</file>

<file path=ppt/tags/tag1467.xml><?xml version="1.0" encoding="utf-8"?>
<p:tagLst xmlns:p="http://schemas.openxmlformats.org/presentationml/2006/main">
  <p:tag name="PA" val="v5.2.8"/>
</p:tagLst>
</file>

<file path=ppt/tags/tag1468.xml><?xml version="1.0" encoding="utf-8"?>
<p:tagLst xmlns:p="http://schemas.openxmlformats.org/presentationml/2006/main">
  <p:tag name="PA" val="v5.2.8"/>
</p:tagLst>
</file>

<file path=ppt/tags/tag1469.xml><?xml version="1.0" encoding="utf-8"?>
<p:tagLst xmlns:p="http://schemas.openxmlformats.org/presentationml/2006/main">
  <p:tag name="PA" val="v5.2.8"/>
</p:tagLst>
</file>

<file path=ppt/tags/tag147.xml><?xml version="1.0" encoding="utf-8"?>
<p:tagLst xmlns:p="http://schemas.openxmlformats.org/presentationml/2006/main">
  <p:tag name="PA" val="v5.2.8"/>
</p:tagLst>
</file>

<file path=ppt/tags/tag1470.xml><?xml version="1.0" encoding="utf-8"?>
<p:tagLst xmlns:p="http://schemas.openxmlformats.org/presentationml/2006/main">
  <p:tag name="PA" val="v5.2.8"/>
</p:tagLst>
</file>

<file path=ppt/tags/tag1471.xml><?xml version="1.0" encoding="utf-8"?>
<p:tagLst xmlns:p="http://schemas.openxmlformats.org/presentationml/2006/main">
  <p:tag name="PA" val="v5.2.8"/>
</p:tagLst>
</file>

<file path=ppt/tags/tag1472.xml><?xml version="1.0" encoding="utf-8"?>
<p:tagLst xmlns:p="http://schemas.openxmlformats.org/presentationml/2006/main">
  <p:tag name="PA" val="v5.2.8"/>
</p:tagLst>
</file>

<file path=ppt/tags/tag1473.xml><?xml version="1.0" encoding="utf-8"?>
<p:tagLst xmlns:p="http://schemas.openxmlformats.org/presentationml/2006/main">
  <p:tag name="PA" val="v5.2.8"/>
</p:tagLst>
</file>

<file path=ppt/tags/tag1474.xml><?xml version="1.0" encoding="utf-8"?>
<p:tagLst xmlns:p="http://schemas.openxmlformats.org/presentationml/2006/main">
  <p:tag name="PA" val="v5.2.8"/>
</p:tagLst>
</file>

<file path=ppt/tags/tag1475.xml><?xml version="1.0" encoding="utf-8"?>
<p:tagLst xmlns:p="http://schemas.openxmlformats.org/presentationml/2006/main">
  <p:tag name="PA" val="v5.2.8"/>
</p:tagLst>
</file>

<file path=ppt/tags/tag1476.xml><?xml version="1.0" encoding="utf-8"?>
<p:tagLst xmlns:p="http://schemas.openxmlformats.org/presentationml/2006/main">
  <p:tag name="PA" val="v5.2.8"/>
</p:tagLst>
</file>

<file path=ppt/tags/tag1477.xml><?xml version="1.0" encoding="utf-8"?>
<p:tagLst xmlns:p="http://schemas.openxmlformats.org/presentationml/2006/main">
  <p:tag name="PA" val="v5.2.8"/>
</p:tagLst>
</file>

<file path=ppt/tags/tag1478.xml><?xml version="1.0" encoding="utf-8"?>
<p:tagLst xmlns:p="http://schemas.openxmlformats.org/presentationml/2006/main">
  <p:tag name="PA" val="v5.2.8"/>
</p:tagLst>
</file>

<file path=ppt/tags/tag1479.xml><?xml version="1.0" encoding="utf-8"?>
<p:tagLst xmlns:p="http://schemas.openxmlformats.org/presentationml/2006/main">
  <p:tag name="PA" val="v5.2.8"/>
</p:tagLst>
</file>

<file path=ppt/tags/tag148.xml><?xml version="1.0" encoding="utf-8"?>
<p:tagLst xmlns:p="http://schemas.openxmlformats.org/presentationml/2006/main">
  <p:tag name="PA" val="v5.2.8"/>
</p:tagLst>
</file>

<file path=ppt/tags/tag1480.xml><?xml version="1.0" encoding="utf-8"?>
<p:tagLst xmlns:p="http://schemas.openxmlformats.org/presentationml/2006/main">
  <p:tag name="PA" val="v5.2.8"/>
</p:tagLst>
</file>

<file path=ppt/tags/tag1481.xml><?xml version="1.0" encoding="utf-8"?>
<p:tagLst xmlns:p="http://schemas.openxmlformats.org/presentationml/2006/main">
  <p:tag name="PA" val="v5.2.8"/>
</p:tagLst>
</file>

<file path=ppt/tags/tag1482.xml><?xml version="1.0" encoding="utf-8"?>
<p:tagLst xmlns:p="http://schemas.openxmlformats.org/presentationml/2006/main">
  <p:tag name="PA" val="v5.2.8"/>
</p:tagLst>
</file>

<file path=ppt/tags/tag1483.xml><?xml version="1.0" encoding="utf-8"?>
<p:tagLst xmlns:p="http://schemas.openxmlformats.org/presentationml/2006/main">
  <p:tag name="PA" val="v5.2.8"/>
</p:tagLst>
</file>

<file path=ppt/tags/tag1484.xml><?xml version="1.0" encoding="utf-8"?>
<p:tagLst xmlns:p="http://schemas.openxmlformats.org/presentationml/2006/main">
  <p:tag name="PA" val="v5.2.8"/>
</p:tagLst>
</file>

<file path=ppt/tags/tag1485.xml><?xml version="1.0" encoding="utf-8"?>
<p:tagLst xmlns:p="http://schemas.openxmlformats.org/presentationml/2006/main">
  <p:tag name="PA" val="v5.2.8"/>
</p:tagLst>
</file>

<file path=ppt/tags/tag1486.xml><?xml version="1.0" encoding="utf-8"?>
<p:tagLst xmlns:p="http://schemas.openxmlformats.org/presentationml/2006/main">
  <p:tag name="PA" val="v5.2.8"/>
</p:tagLst>
</file>

<file path=ppt/tags/tag1487.xml><?xml version="1.0" encoding="utf-8"?>
<p:tagLst xmlns:p="http://schemas.openxmlformats.org/presentationml/2006/main">
  <p:tag name="PA" val="v5.2.8"/>
</p:tagLst>
</file>

<file path=ppt/tags/tag1488.xml><?xml version="1.0" encoding="utf-8"?>
<p:tagLst xmlns:p="http://schemas.openxmlformats.org/presentationml/2006/main">
  <p:tag name="PA" val="v5.2.8"/>
</p:tagLst>
</file>

<file path=ppt/tags/tag1489.xml><?xml version="1.0" encoding="utf-8"?>
<p:tagLst xmlns:p="http://schemas.openxmlformats.org/presentationml/2006/main">
  <p:tag name="PA" val="v5.2.8"/>
</p:tagLst>
</file>

<file path=ppt/tags/tag149.xml><?xml version="1.0" encoding="utf-8"?>
<p:tagLst xmlns:p="http://schemas.openxmlformats.org/presentationml/2006/main">
  <p:tag name="PA" val="v5.2.8"/>
</p:tagLst>
</file>

<file path=ppt/tags/tag1490.xml><?xml version="1.0" encoding="utf-8"?>
<p:tagLst xmlns:p="http://schemas.openxmlformats.org/presentationml/2006/main">
  <p:tag name="PA" val="v5.2.8"/>
</p:tagLst>
</file>

<file path=ppt/tags/tag1491.xml><?xml version="1.0" encoding="utf-8"?>
<p:tagLst xmlns:p="http://schemas.openxmlformats.org/presentationml/2006/main">
  <p:tag name="PA" val="v5.2.8"/>
</p:tagLst>
</file>

<file path=ppt/tags/tag1492.xml><?xml version="1.0" encoding="utf-8"?>
<p:tagLst xmlns:p="http://schemas.openxmlformats.org/presentationml/2006/main">
  <p:tag name="PA" val="v5.2.8"/>
</p:tagLst>
</file>

<file path=ppt/tags/tag1493.xml><?xml version="1.0" encoding="utf-8"?>
<p:tagLst xmlns:p="http://schemas.openxmlformats.org/presentationml/2006/main">
  <p:tag name="PA" val="v5.2.8"/>
</p:tagLst>
</file>

<file path=ppt/tags/tag1494.xml><?xml version="1.0" encoding="utf-8"?>
<p:tagLst xmlns:p="http://schemas.openxmlformats.org/presentationml/2006/main">
  <p:tag name="PA" val="v5.2.8"/>
</p:tagLst>
</file>

<file path=ppt/tags/tag1495.xml><?xml version="1.0" encoding="utf-8"?>
<p:tagLst xmlns:p="http://schemas.openxmlformats.org/presentationml/2006/main">
  <p:tag name="PA" val="v5.2.8"/>
</p:tagLst>
</file>

<file path=ppt/tags/tag1496.xml><?xml version="1.0" encoding="utf-8"?>
<p:tagLst xmlns:p="http://schemas.openxmlformats.org/presentationml/2006/main">
  <p:tag name="PA" val="v5.2.8"/>
</p:tagLst>
</file>

<file path=ppt/tags/tag1497.xml><?xml version="1.0" encoding="utf-8"?>
<p:tagLst xmlns:p="http://schemas.openxmlformats.org/presentationml/2006/main">
  <p:tag name="PA" val="v5.2.8"/>
</p:tagLst>
</file>

<file path=ppt/tags/tag1498.xml><?xml version="1.0" encoding="utf-8"?>
<p:tagLst xmlns:p="http://schemas.openxmlformats.org/presentationml/2006/main">
  <p:tag name="PA" val="v5.2.8"/>
</p:tagLst>
</file>

<file path=ppt/tags/tag1499.xml><?xml version="1.0" encoding="utf-8"?>
<p:tagLst xmlns:p="http://schemas.openxmlformats.org/presentationml/2006/main">
  <p:tag name="PA" val="v5.2.8"/>
</p:tagLst>
</file>

<file path=ppt/tags/tag15.xml><?xml version="1.0" encoding="utf-8"?>
<p:tagLst xmlns:p="http://schemas.openxmlformats.org/presentationml/2006/main">
  <p:tag name="PA" val="v5.2.8"/>
</p:tagLst>
</file>

<file path=ppt/tags/tag150.xml><?xml version="1.0" encoding="utf-8"?>
<p:tagLst xmlns:p="http://schemas.openxmlformats.org/presentationml/2006/main">
  <p:tag name="PA" val="v5.2.8"/>
</p:tagLst>
</file>

<file path=ppt/tags/tag1500.xml><?xml version="1.0" encoding="utf-8"?>
<p:tagLst xmlns:p="http://schemas.openxmlformats.org/presentationml/2006/main">
  <p:tag name="PA" val="v5.2.8"/>
</p:tagLst>
</file>

<file path=ppt/tags/tag1501.xml><?xml version="1.0" encoding="utf-8"?>
<p:tagLst xmlns:p="http://schemas.openxmlformats.org/presentationml/2006/main">
  <p:tag name="PA" val="v5.2.8"/>
</p:tagLst>
</file>

<file path=ppt/tags/tag1502.xml><?xml version="1.0" encoding="utf-8"?>
<p:tagLst xmlns:p="http://schemas.openxmlformats.org/presentationml/2006/main">
  <p:tag name="PA" val="v5.2.8"/>
</p:tagLst>
</file>

<file path=ppt/tags/tag1503.xml><?xml version="1.0" encoding="utf-8"?>
<p:tagLst xmlns:p="http://schemas.openxmlformats.org/presentationml/2006/main">
  <p:tag name="PA" val="v5.2.8"/>
</p:tagLst>
</file>

<file path=ppt/tags/tag1504.xml><?xml version="1.0" encoding="utf-8"?>
<p:tagLst xmlns:p="http://schemas.openxmlformats.org/presentationml/2006/main">
  <p:tag name="PA" val="v5.2.8"/>
</p:tagLst>
</file>

<file path=ppt/tags/tag1505.xml><?xml version="1.0" encoding="utf-8"?>
<p:tagLst xmlns:p="http://schemas.openxmlformats.org/presentationml/2006/main">
  <p:tag name="PA" val="v5.2.8"/>
</p:tagLst>
</file>

<file path=ppt/tags/tag1506.xml><?xml version="1.0" encoding="utf-8"?>
<p:tagLst xmlns:p="http://schemas.openxmlformats.org/presentationml/2006/main">
  <p:tag name="PA" val="v5.2.8"/>
</p:tagLst>
</file>

<file path=ppt/tags/tag1507.xml><?xml version="1.0" encoding="utf-8"?>
<p:tagLst xmlns:p="http://schemas.openxmlformats.org/presentationml/2006/main">
  <p:tag name="PA" val="v5.2.8"/>
</p:tagLst>
</file>

<file path=ppt/tags/tag1508.xml><?xml version="1.0" encoding="utf-8"?>
<p:tagLst xmlns:p="http://schemas.openxmlformats.org/presentationml/2006/main">
  <p:tag name="PA" val="v5.2.8"/>
</p:tagLst>
</file>

<file path=ppt/tags/tag1509.xml><?xml version="1.0" encoding="utf-8"?>
<p:tagLst xmlns:p="http://schemas.openxmlformats.org/presentationml/2006/main">
  <p:tag name="PA" val="v5.2.8"/>
</p:tagLst>
</file>

<file path=ppt/tags/tag151.xml><?xml version="1.0" encoding="utf-8"?>
<p:tagLst xmlns:p="http://schemas.openxmlformats.org/presentationml/2006/main">
  <p:tag name="PA" val="v5.2.8"/>
</p:tagLst>
</file>

<file path=ppt/tags/tag1510.xml><?xml version="1.0" encoding="utf-8"?>
<p:tagLst xmlns:p="http://schemas.openxmlformats.org/presentationml/2006/main">
  <p:tag name="PA" val="v5.2.8"/>
</p:tagLst>
</file>

<file path=ppt/tags/tag1511.xml><?xml version="1.0" encoding="utf-8"?>
<p:tagLst xmlns:p="http://schemas.openxmlformats.org/presentationml/2006/main">
  <p:tag name="PA" val="v5.2.8"/>
</p:tagLst>
</file>

<file path=ppt/tags/tag1512.xml><?xml version="1.0" encoding="utf-8"?>
<p:tagLst xmlns:p="http://schemas.openxmlformats.org/presentationml/2006/main">
  <p:tag name="PA" val="v5.2.8"/>
</p:tagLst>
</file>

<file path=ppt/tags/tag1513.xml><?xml version="1.0" encoding="utf-8"?>
<p:tagLst xmlns:p="http://schemas.openxmlformats.org/presentationml/2006/main">
  <p:tag name="PA" val="v5.2.8"/>
</p:tagLst>
</file>

<file path=ppt/tags/tag1514.xml><?xml version="1.0" encoding="utf-8"?>
<p:tagLst xmlns:p="http://schemas.openxmlformats.org/presentationml/2006/main">
  <p:tag name="PA" val="v5.2.8"/>
</p:tagLst>
</file>

<file path=ppt/tags/tag1515.xml><?xml version="1.0" encoding="utf-8"?>
<p:tagLst xmlns:p="http://schemas.openxmlformats.org/presentationml/2006/main">
  <p:tag name="PA" val="v5.2.8"/>
</p:tagLst>
</file>

<file path=ppt/tags/tag1516.xml><?xml version="1.0" encoding="utf-8"?>
<p:tagLst xmlns:p="http://schemas.openxmlformats.org/presentationml/2006/main">
  <p:tag name="PA" val="v5.2.8"/>
</p:tagLst>
</file>

<file path=ppt/tags/tag1517.xml><?xml version="1.0" encoding="utf-8"?>
<p:tagLst xmlns:p="http://schemas.openxmlformats.org/presentationml/2006/main">
  <p:tag name="PA" val="v5.2.8"/>
</p:tagLst>
</file>

<file path=ppt/tags/tag1518.xml><?xml version="1.0" encoding="utf-8"?>
<p:tagLst xmlns:p="http://schemas.openxmlformats.org/presentationml/2006/main">
  <p:tag name="PA" val="v5.2.8"/>
</p:tagLst>
</file>

<file path=ppt/tags/tag1519.xml><?xml version="1.0" encoding="utf-8"?>
<p:tagLst xmlns:p="http://schemas.openxmlformats.org/presentationml/2006/main">
  <p:tag name="PA" val="v5.2.8"/>
</p:tagLst>
</file>

<file path=ppt/tags/tag152.xml><?xml version="1.0" encoding="utf-8"?>
<p:tagLst xmlns:p="http://schemas.openxmlformats.org/presentationml/2006/main">
  <p:tag name="PA" val="v5.2.8"/>
</p:tagLst>
</file>

<file path=ppt/tags/tag1520.xml><?xml version="1.0" encoding="utf-8"?>
<p:tagLst xmlns:p="http://schemas.openxmlformats.org/presentationml/2006/main">
  <p:tag name="PA" val="v5.2.8"/>
</p:tagLst>
</file>

<file path=ppt/tags/tag1521.xml><?xml version="1.0" encoding="utf-8"?>
<p:tagLst xmlns:p="http://schemas.openxmlformats.org/presentationml/2006/main">
  <p:tag name="PA" val="v5.2.8"/>
</p:tagLst>
</file>

<file path=ppt/tags/tag1522.xml><?xml version="1.0" encoding="utf-8"?>
<p:tagLst xmlns:p="http://schemas.openxmlformats.org/presentationml/2006/main">
  <p:tag name="PA" val="v5.2.8"/>
</p:tagLst>
</file>

<file path=ppt/tags/tag1523.xml><?xml version="1.0" encoding="utf-8"?>
<p:tagLst xmlns:p="http://schemas.openxmlformats.org/presentationml/2006/main">
  <p:tag name="PA" val="v5.2.8"/>
</p:tagLst>
</file>

<file path=ppt/tags/tag1524.xml><?xml version="1.0" encoding="utf-8"?>
<p:tagLst xmlns:p="http://schemas.openxmlformats.org/presentationml/2006/main">
  <p:tag name="PA" val="v5.2.8"/>
</p:tagLst>
</file>

<file path=ppt/tags/tag1525.xml><?xml version="1.0" encoding="utf-8"?>
<p:tagLst xmlns:p="http://schemas.openxmlformats.org/presentationml/2006/main">
  <p:tag name="PA" val="v5.2.8"/>
</p:tagLst>
</file>

<file path=ppt/tags/tag1526.xml><?xml version="1.0" encoding="utf-8"?>
<p:tagLst xmlns:p="http://schemas.openxmlformats.org/presentationml/2006/main">
  <p:tag name="PA" val="v5.2.8"/>
</p:tagLst>
</file>

<file path=ppt/tags/tag1527.xml><?xml version="1.0" encoding="utf-8"?>
<p:tagLst xmlns:p="http://schemas.openxmlformats.org/presentationml/2006/main">
  <p:tag name="PA" val="v5.2.8"/>
</p:tagLst>
</file>

<file path=ppt/tags/tag1528.xml><?xml version="1.0" encoding="utf-8"?>
<p:tagLst xmlns:p="http://schemas.openxmlformats.org/presentationml/2006/main">
  <p:tag name="PA" val="v5.2.8"/>
</p:tagLst>
</file>

<file path=ppt/tags/tag1529.xml><?xml version="1.0" encoding="utf-8"?>
<p:tagLst xmlns:p="http://schemas.openxmlformats.org/presentationml/2006/main">
  <p:tag name="PA" val="v5.2.8"/>
</p:tagLst>
</file>

<file path=ppt/tags/tag153.xml><?xml version="1.0" encoding="utf-8"?>
<p:tagLst xmlns:p="http://schemas.openxmlformats.org/presentationml/2006/main">
  <p:tag name="PA" val="v5.2.8"/>
</p:tagLst>
</file>

<file path=ppt/tags/tag1530.xml><?xml version="1.0" encoding="utf-8"?>
<p:tagLst xmlns:p="http://schemas.openxmlformats.org/presentationml/2006/main">
  <p:tag name="PA" val="v5.2.8"/>
</p:tagLst>
</file>

<file path=ppt/tags/tag1531.xml><?xml version="1.0" encoding="utf-8"?>
<p:tagLst xmlns:p="http://schemas.openxmlformats.org/presentationml/2006/main">
  <p:tag name="PA" val="v5.2.8"/>
</p:tagLst>
</file>

<file path=ppt/tags/tag1532.xml><?xml version="1.0" encoding="utf-8"?>
<p:tagLst xmlns:p="http://schemas.openxmlformats.org/presentationml/2006/main">
  <p:tag name="PA" val="v5.2.8"/>
</p:tagLst>
</file>

<file path=ppt/tags/tag1533.xml><?xml version="1.0" encoding="utf-8"?>
<p:tagLst xmlns:p="http://schemas.openxmlformats.org/presentationml/2006/main">
  <p:tag name="PA" val="v5.2.8"/>
</p:tagLst>
</file>

<file path=ppt/tags/tag1534.xml><?xml version="1.0" encoding="utf-8"?>
<p:tagLst xmlns:p="http://schemas.openxmlformats.org/presentationml/2006/main">
  <p:tag name="PA" val="v5.2.8"/>
</p:tagLst>
</file>

<file path=ppt/tags/tag1535.xml><?xml version="1.0" encoding="utf-8"?>
<p:tagLst xmlns:p="http://schemas.openxmlformats.org/presentationml/2006/main">
  <p:tag name="PA" val="v5.2.8"/>
</p:tagLst>
</file>

<file path=ppt/tags/tag1536.xml><?xml version="1.0" encoding="utf-8"?>
<p:tagLst xmlns:p="http://schemas.openxmlformats.org/presentationml/2006/main">
  <p:tag name="PA" val="v5.2.8"/>
</p:tagLst>
</file>

<file path=ppt/tags/tag1537.xml><?xml version="1.0" encoding="utf-8"?>
<p:tagLst xmlns:p="http://schemas.openxmlformats.org/presentationml/2006/main">
  <p:tag name="PA" val="v5.2.8"/>
</p:tagLst>
</file>

<file path=ppt/tags/tag1538.xml><?xml version="1.0" encoding="utf-8"?>
<p:tagLst xmlns:p="http://schemas.openxmlformats.org/presentationml/2006/main">
  <p:tag name="PA" val="v5.2.8"/>
</p:tagLst>
</file>

<file path=ppt/tags/tag1539.xml><?xml version="1.0" encoding="utf-8"?>
<p:tagLst xmlns:p="http://schemas.openxmlformats.org/presentationml/2006/main">
  <p:tag name="PA" val="v5.2.8"/>
</p:tagLst>
</file>

<file path=ppt/tags/tag154.xml><?xml version="1.0" encoding="utf-8"?>
<p:tagLst xmlns:p="http://schemas.openxmlformats.org/presentationml/2006/main">
  <p:tag name="PA" val="v5.2.8"/>
</p:tagLst>
</file>

<file path=ppt/tags/tag1540.xml><?xml version="1.0" encoding="utf-8"?>
<p:tagLst xmlns:p="http://schemas.openxmlformats.org/presentationml/2006/main">
  <p:tag name="PA" val="v5.2.8"/>
</p:tagLst>
</file>

<file path=ppt/tags/tag1541.xml><?xml version="1.0" encoding="utf-8"?>
<p:tagLst xmlns:p="http://schemas.openxmlformats.org/presentationml/2006/main">
  <p:tag name="PA" val="v5.2.8"/>
</p:tagLst>
</file>

<file path=ppt/tags/tag1542.xml><?xml version="1.0" encoding="utf-8"?>
<p:tagLst xmlns:p="http://schemas.openxmlformats.org/presentationml/2006/main">
  <p:tag name="PA" val="v5.2.8"/>
</p:tagLst>
</file>

<file path=ppt/tags/tag1543.xml><?xml version="1.0" encoding="utf-8"?>
<p:tagLst xmlns:p="http://schemas.openxmlformats.org/presentationml/2006/main">
  <p:tag name="PA" val="v5.2.8"/>
</p:tagLst>
</file>

<file path=ppt/tags/tag1544.xml><?xml version="1.0" encoding="utf-8"?>
<p:tagLst xmlns:p="http://schemas.openxmlformats.org/presentationml/2006/main">
  <p:tag name="PA" val="v5.2.8"/>
</p:tagLst>
</file>

<file path=ppt/tags/tag1545.xml><?xml version="1.0" encoding="utf-8"?>
<p:tagLst xmlns:p="http://schemas.openxmlformats.org/presentationml/2006/main">
  <p:tag name="PA" val="v5.2.8"/>
</p:tagLst>
</file>

<file path=ppt/tags/tag1546.xml><?xml version="1.0" encoding="utf-8"?>
<p:tagLst xmlns:p="http://schemas.openxmlformats.org/presentationml/2006/main">
  <p:tag name="PA" val="v5.2.8"/>
</p:tagLst>
</file>

<file path=ppt/tags/tag1547.xml><?xml version="1.0" encoding="utf-8"?>
<p:tagLst xmlns:p="http://schemas.openxmlformats.org/presentationml/2006/main">
  <p:tag name="PA" val="v5.2.8"/>
</p:tagLst>
</file>

<file path=ppt/tags/tag1548.xml><?xml version="1.0" encoding="utf-8"?>
<p:tagLst xmlns:p="http://schemas.openxmlformats.org/presentationml/2006/main">
  <p:tag name="PA" val="v5.2.8"/>
</p:tagLst>
</file>

<file path=ppt/tags/tag1549.xml><?xml version="1.0" encoding="utf-8"?>
<p:tagLst xmlns:p="http://schemas.openxmlformats.org/presentationml/2006/main">
  <p:tag name="PA" val="v5.2.8"/>
</p:tagLst>
</file>

<file path=ppt/tags/tag155.xml><?xml version="1.0" encoding="utf-8"?>
<p:tagLst xmlns:p="http://schemas.openxmlformats.org/presentationml/2006/main">
  <p:tag name="PA" val="v5.2.8"/>
</p:tagLst>
</file>

<file path=ppt/tags/tag1550.xml><?xml version="1.0" encoding="utf-8"?>
<p:tagLst xmlns:p="http://schemas.openxmlformats.org/presentationml/2006/main">
  <p:tag name="PA" val="v5.2.8"/>
</p:tagLst>
</file>

<file path=ppt/tags/tag1551.xml><?xml version="1.0" encoding="utf-8"?>
<p:tagLst xmlns:p="http://schemas.openxmlformats.org/presentationml/2006/main">
  <p:tag name="PA" val="v5.2.8"/>
</p:tagLst>
</file>

<file path=ppt/tags/tag1552.xml><?xml version="1.0" encoding="utf-8"?>
<p:tagLst xmlns:p="http://schemas.openxmlformats.org/presentationml/2006/main">
  <p:tag name="PA" val="v5.2.8"/>
</p:tagLst>
</file>

<file path=ppt/tags/tag1553.xml><?xml version="1.0" encoding="utf-8"?>
<p:tagLst xmlns:p="http://schemas.openxmlformats.org/presentationml/2006/main">
  <p:tag name="PA" val="v5.2.8"/>
</p:tagLst>
</file>

<file path=ppt/tags/tag1554.xml><?xml version="1.0" encoding="utf-8"?>
<p:tagLst xmlns:p="http://schemas.openxmlformats.org/presentationml/2006/main">
  <p:tag name="PA" val="v5.2.8"/>
</p:tagLst>
</file>

<file path=ppt/tags/tag1555.xml><?xml version="1.0" encoding="utf-8"?>
<p:tagLst xmlns:p="http://schemas.openxmlformats.org/presentationml/2006/main">
  <p:tag name="PA" val="v5.2.8"/>
</p:tagLst>
</file>

<file path=ppt/tags/tag1556.xml><?xml version="1.0" encoding="utf-8"?>
<p:tagLst xmlns:p="http://schemas.openxmlformats.org/presentationml/2006/main">
  <p:tag name="PA" val="v5.2.8"/>
</p:tagLst>
</file>

<file path=ppt/tags/tag1557.xml><?xml version="1.0" encoding="utf-8"?>
<p:tagLst xmlns:p="http://schemas.openxmlformats.org/presentationml/2006/main">
  <p:tag name="PA" val="v5.2.8"/>
</p:tagLst>
</file>

<file path=ppt/tags/tag1558.xml><?xml version="1.0" encoding="utf-8"?>
<p:tagLst xmlns:p="http://schemas.openxmlformats.org/presentationml/2006/main">
  <p:tag name="PA" val="v5.2.8"/>
</p:tagLst>
</file>

<file path=ppt/tags/tag1559.xml><?xml version="1.0" encoding="utf-8"?>
<p:tagLst xmlns:p="http://schemas.openxmlformats.org/presentationml/2006/main">
  <p:tag name="PA" val="v5.2.8"/>
</p:tagLst>
</file>

<file path=ppt/tags/tag156.xml><?xml version="1.0" encoding="utf-8"?>
<p:tagLst xmlns:p="http://schemas.openxmlformats.org/presentationml/2006/main">
  <p:tag name="PA" val="v5.2.8"/>
</p:tagLst>
</file>

<file path=ppt/tags/tag1560.xml><?xml version="1.0" encoding="utf-8"?>
<p:tagLst xmlns:p="http://schemas.openxmlformats.org/presentationml/2006/main">
  <p:tag name="PA" val="v5.2.8"/>
</p:tagLst>
</file>

<file path=ppt/tags/tag1561.xml><?xml version="1.0" encoding="utf-8"?>
<p:tagLst xmlns:p="http://schemas.openxmlformats.org/presentationml/2006/main">
  <p:tag name="PA" val="v5.2.8"/>
</p:tagLst>
</file>

<file path=ppt/tags/tag1562.xml><?xml version="1.0" encoding="utf-8"?>
<p:tagLst xmlns:p="http://schemas.openxmlformats.org/presentationml/2006/main">
  <p:tag name="PA" val="v5.2.8"/>
</p:tagLst>
</file>

<file path=ppt/tags/tag1563.xml><?xml version="1.0" encoding="utf-8"?>
<p:tagLst xmlns:p="http://schemas.openxmlformats.org/presentationml/2006/main">
  <p:tag name="PA" val="v5.2.8"/>
</p:tagLst>
</file>

<file path=ppt/tags/tag1564.xml><?xml version="1.0" encoding="utf-8"?>
<p:tagLst xmlns:p="http://schemas.openxmlformats.org/presentationml/2006/main">
  <p:tag name="PA" val="v5.2.8"/>
</p:tagLst>
</file>

<file path=ppt/tags/tag1565.xml><?xml version="1.0" encoding="utf-8"?>
<p:tagLst xmlns:p="http://schemas.openxmlformats.org/presentationml/2006/main">
  <p:tag name="PA" val="v5.2.8"/>
</p:tagLst>
</file>

<file path=ppt/tags/tag1566.xml><?xml version="1.0" encoding="utf-8"?>
<p:tagLst xmlns:p="http://schemas.openxmlformats.org/presentationml/2006/main">
  <p:tag name="PA" val="v5.2.8"/>
</p:tagLst>
</file>

<file path=ppt/tags/tag1567.xml><?xml version="1.0" encoding="utf-8"?>
<p:tagLst xmlns:p="http://schemas.openxmlformats.org/presentationml/2006/main">
  <p:tag name="PA" val="v5.2.8"/>
</p:tagLst>
</file>

<file path=ppt/tags/tag1568.xml><?xml version="1.0" encoding="utf-8"?>
<p:tagLst xmlns:p="http://schemas.openxmlformats.org/presentationml/2006/main">
  <p:tag name="PA" val="v5.2.8"/>
</p:tagLst>
</file>

<file path=ppt/tags/tag1569.xml><?xml version="1.0" encoding="utf-8"?>
<p:tagLst xmlns:p="http://schemas.openxmlformats.org/presentationml/2006/main">
  <p:tag name="PA" val="v5.2.8"/>
</p:tagLst>
</file>

<file path=ppt/tags/tag157.xml><?xml version="1.0" encoding="utf-8"?>
<p:tagLst xmlns:p="http://schemas.openxmlformats.org/presentationml/2006/main">
  <p:tag name="PA" val="v5.2.8"/>
</p:tagLst>
</file>

<file path=ppt/tags/tag1570.xml><?xml version="1.0" encoding="utf-8"?>
<p:tagLst xmlns:p="http://schemas.openxmlformats.org/presentationml/2006/main">
  <p:tag name="PA" val="v5.2.8"/>
</p:tagLst>
</file>

<file path=ppt/tags/tag1571.xml><?xml version="1.0" encoding="utf-8"?>
<p:tagLst xmlns:p="http://schemas.openxmlformats.org/presentationml/2006/main">
  <p:tag name="PA" val="v5.2.8"/>
</p:tagLst>
</file>

<file path=ppt/tags/tag1572.xml><?xml version="1.0" encoding="utf-8"?>
<p:tagLst xmlns:p="http://schemas.openxmlformats.org/presentationml/2006/main">
  <p:tag name="PA" val="v5.2.8"/>
</p:tagLst>
</file>

<file path=ppt/tags/tag1573.xml><?xml version="1.0" encoding="utf-8"?>
<p:tagLst xmlns:p="http://schemas.openxmlformats.org/presentationml/2006/main">
  <p:tag name="PA" val="v5.2.8"/>
</p:tagLst>
</file>

<file path=ppt/tags/tag1574.xml><?xml version="1.0" encoding="utf-8"?>
<p:tagLst xmlns:p="http://schemas.openxmlformats.org/presentationml/2006/main">
  <p:tag name="PA" val="v5.2.8"/>
</p:tagLst>
</file>

<file path=ppt/tags/tag1575.xml><?xml version="1.0" encoding="utf-8"?>
<p:tagLst xmlns:p="http://schemas.openxmlformats.org/presentationml/2006/main">
  <p:tag name="PA" val="v5.2.8"/>
</p:tagLst>
</file>

<file path=ppt/tags/tag1576.xml><?xml version="1.0" encoding="utf-8"?>
<p:tagLst xmlns:p="http://schemas.openxmlformats.org/presentationml/2006/main">
  <p:tag name="PA" val="v5.2.8"/>
</p:tagLst>
</file>

<file path=ppt/tags/tag1577.xml><?xml version="1.0" encoding="utf-8"?>
<p:tagLst xmlns:p="http://schemas.openxmlformats.org/presentationml/2006/main">
  <p:tag name="PA" val="v5.2.8"/>
</p:tagLst>
</file>

<file path=ppt/tags/tag1578.xml><?xml version="1.0" encoding="utf-8"?>
<p:tagLst xmlns:p="http://schemas.openxmlformats.org/presentationml/2006/main">
  <p:tag name="PA" val="v5.2.8"/>
</p:tagLst>
</file>

<file path=ppt/tags/tag1579.xml><?xml version="1.0" encoding="utf-8"?>
<p:tagLst xmlns:p="http://schemas.openxmlformats.org/presentationml/2006/main">
  <p:tag name="PA" val="v5.2.8"/>
</p:tagLst>
</file>

<file path=ppt/tags/tag158.xml><?xml version="1.0" encoding="utf-8"?>
<p:tagLst xmlns:p="http://schemas.openxmlformats.org/presentationml/2006/main">
  <p:tag name="PA" val="v5.2.8"/>
</p:tagLst>
</file>

<file path=ppt/tags/tag1580.xml><?xml version="1.0" encoding="utf-8"?>
<p:tagLst xmlns:p="http://schemas.openxmlformats.org/presentationml/2006/main">
  <p:tag name="PA" val="v5.2.8"/>
</p:tagLst>
</file>

<file path=ppt/tags/tag1581.xml><?xml version="1.0" encoding="utf-8"?>
<p:tagLst xmlns:p="http://schemas.openxmlformats.org/presentationml/2006/main">
  <p:tag name="PA" val="v5.2.8"/>
</p:tagLst>
</file>

<file path=ppt/tags/tag1582.xml><?xml version="1.0" encoding="utf-8"?>
<p:tagLst xmlns:p="http://schemas.openxmlformats.org/presentationml/2006/main">
  <p:tag name="PA" val="v5.2.8"/>
</p:tagLst>
</file>

<file path=ppt/tags/tag1583.xml><?xml version="1.0" encoding="utf-8"?>
<p:tagLst xmlns:p="http://schemas.openxmlformats.org/presentationml/2006/main">
  <p:tag name="PA" val="v5.2.8"/>
</p:tagLst>
</file>

<file path=ppt/tags/tag1584.xml><?xml version="1.0" encoding="utf-8"?>
<p:tagLst xmlns:p="http://schemas.openxmlformats.org/presentationml/2006/main">
  <p:tag name="PA" val="v5.2.8"/>
</p:tagLst>
</file>

<file path=ppt/tags/tag1585.xml><?xml version="1.0" encoding="utf-8"?>
<p:tagLst xmlns:p="http://schemas.openxmlformats.org/presentationml/2006/main">
  <p:tag name="PA" val="v5.2.8"/>
</p:tagLst>
</file>

<file path=ppt/tags/tag1586.xml><?xml version="1.0" encoding="utf-8"?>
<p:tagLst xmlns:p="http://schemas.openxmlformats.org/presentationml/2006/main">
  <p:tag name="PA" val="v5.2.8"/>
</p:tagLst>
</file>

<file path=ppt/tags/tag1587.xml><?xml version="1.0" encoding="utf-8"?>
<p:tagLst xmlns:p="http://schemas.openxmlformats.org/presentationml/2006/main">
  <p:tag name="PA" val="v5.2.8"/>
</p:tagLst>
</file>

<file path=ppt/tags/tag1588.xml><?xml version="1.0" encoding="utf-8"?>
<p:tagLst xmlns:p="http://schemas.openxmlformats.org/presentationml/2006/main">
  <p:tag name="PA" val="v5.2.8"/>
</p:tagLst>
</file>

<file path=ppt/tags/tag1589.xml><?xml version="1.0" encoding="utf-8"?>
<p:tagLst xmlns:p="http://schemas.openxmlformats.org/presentationml/2006/main">
  <p:tag name="PA" val="v5.2.8"/>
</p:tagLst>
</file>

<file path=ppt/tags/tag159.xml><?xml version="1.0" encoding="utf-8"?>
<p:tagLst xmlns:p="http://schemas.openxmlformats.org/presentationml/2006/main">
  <p:tag name="PA" val="v5.2.8"/>
</p:tagLst>
</file>

<file path=ppt/tags/tag1590.xml><?xml version="1.0" encoding="utf-8"?>
<p:tagLst xmlns:p="http://schemas.openxmlformats.org/presentationml/2006/main">
  <p:tag name="PA" val="v5.2.8"/>
</p:tagLst>
</file>

<file path=ppt/tags/tag1591.xml><?xml version="1.0" encoding="utf-8"?>
<p:tagLst xmlns:p="http://schemas.openxmlformats.org/presentationml/2006/main">
  <p:tag name="PA" val="v5.2.8"/>
</p:tagLst>
</file>

<file path=ppt/tags/tag1592.xml><?xml version="1.0" encoding="utf-8"?>
<p:tagLst xmlns:p="http://schemas.openxmlformats.org/presentationml/2006/main">
  <p:tag name="PA" val="v5.2.8"/>
</p:tagLst>
</file>

<file path=ppt/tags/tag1593.xml><?xml version="1.0" encoding="utf-8"?>
<p:tagLst xmlns:p="http://schemas.openxmlformats.org/presentationml/2006/main">
  <p:tag name="PA" val="v5.2.8"/>
</p:tagLst>
</file>

<file path=ppt/tags/tag1594.xml><?xml version="1.0" encoding="utf-8"?>
<p:tagLst xmlns:p="http://schemas.openxmlformats.org/presentationml/2006/main">
  <p:tag name="PA" val="v5.2.8"/>
</p:tagLst>
</file>

<file path=ppt/tags/tag1595.xml><?xml version="1.0" encoding="utf-8"?>
<p:tagLst xmlns:p="http://schemas.openxmlformats.org/presentationml/2006/main">
  <p:tag name="PA" val="v5.2.8"/>
</p:tagLst>
</file>

<file path=ppt/tags/tag1596.xml><?xml version="1.0" encoding="utf-8"?>
<p:tagLst xmlns:p="http://schemas.openxmlformats.org/presentationml/2006/main">
  <p:tag name="PA" val="v5.2.8"/>
</p:tagLst>
</file>

<file path=ppt/tags/tag1597.xml><?xml version="1.0" encoding="utf-8"?>
<p:tagLst xmlns:p="http://schemas.openxmlformats.org/presentationml/2006/main">
  <p:tag name="PA" val="v5.2.8"/>
</p:tagLst>
</file>

<file path=ppt/tags/tag1598.xml><?xml version="1.0" encoding="utf-8"?>
<p:tagLst xmlns:p="http://schemas.openxmlformats.org/presentationml/2006/main">
  <p:tag name="PA" val="v5.2.8"/>
</p:tagLst>
</file>

<file path=ppt/tags/tag1599.xml><?xml version="1.0" encoding="utf-8"?>
<p:tagLst xmlns:p="http://schemas.openxmlformats.org/presentationml/2006/main">
  <p:tag name="PA" val="v5.2.8"/>
</p:tagLst>
</file>

<file path=ppt/tags/tag16.xml><?xml version="1.0" encoding="utf-8"?>
<p:tagLst xmlns:p="http://schemas.openxmlformats.org/presentationml/2006/main">
  <p:tag name="PA" val="v5.2.8"/>
</p:tagLst>
</file>

<file path=ppt/tags/tag160.xml><?xml version="1.0" encoding="utf-8"?>
<p:tagLst xmlns:p="http://schemas.openxmlformats.org/presentationml/2006/main">
  <p:tag name="PA" val="v5.2.8"/>
</p:tagLst>
</file>

<file path=ppt/tags/tag1600.xml><?xml version="1.0" encoding="utf-8"?>
<p:tagLst xmlns:p="http://schemas.openxmlformats.org/presentationml/2006/main">
  <p:tag name="PA" val="v5.2.8"/>
</p:tagLst>
</file>

<file path=ppt/tags/tag1601.xml><?xml version="1.0" encoding="utf-8"?>
<p:tagLst xmlns:p="http://schemas.openxmlformats.org/presentationml/2006/main">
  <p:tag name="PA" val="v5.2.8"/>
</p:tagLst>
</file>

<file path=ppt/tags/tag1602.xml><?xml version="1.0" encoding="utf-8"?>
<p:tagLst xmlns:p="http://schemas.openxmlformats.org/presentationml/2006/main">
  <p:tag name="PA" val="v5.2.8"/>
</p:tagLst>
</file>

<file path=ppt/tags/tag1603.xml><?xml version="1.0" encoding="utf-8"?>
<p:tagLst xmlns:p="http://schemas.openxmlformats.org/presentationml/2006/main">
  <p:tag name="PA" val="v5.2.8"/>
</p:tagLst>
</file>

<file path=ppt/tags/tag1604.xml><?xml version="1.0" encoding="utf-8"?>
<p:tagLst xmlns:p="http://schemas.openxmlformats.org/presentationml/2006/main">
  <p:tag name="PA" val="v5.2.8"/>
</p:tagLst>
</file>

<file path=ppt/tags/tag1605.xml><?xml version="1.0" encoding="utf-8"?>
<p:tagLst xmlns:p="http://schemas.openxmlformats.org/presentationml/2006/main">
  <p:tag name="PA" val="v5.2.8"/>
</p:tagLst>
</file>

<file path=ppt/tags/tag1606.xml><?xml version="1.0" encoding="utf-8"?>
<p:tagLst xmlns:p="http://schemas.openxmlformats.org/presentationml/2006/main">
  <p:tag name="PA" val="v5.2.8"/>
</p:tagLst>
</file>

<file path=ppt/tags/tag1607.xml><?xml version="1.0" encoding="utf-8"?>
<p:tagLst xmlns:p="http://schemas.openxmlformats.org/presentationml/2006/main">
  <p:tag name="PA" val="v5.2.8"/>
</p:tagLst>
</file>

<file path=ppt/tags/tag1608.xml><?xml version="1.0" encoding="utf-8"?>
<p:tagLst xmlns:p="http://schemas.openxmlformats.org/presentationml/2006/main">
  <p:tag name="PA" val="v5.2.8"/>
</p:tagLst>
</file>

<file path=ppt/tags/tag1609.xml><?xml version="1.0" encoding="utf-8"?>
<p:tagLst xmlns:p="http://schemas.openxmlformats.org/presentationml/2006/main">
  <p:tag name="PA" val="v5.2.8"/>
</p:tagLst>
</file>

<file path=ppt/tags/tag161.xml><?xml version="1.0" encoding="utf-8"?>
<p:tagLst xmlns:p="http://schemas.openxmlformats.org/presentationml/2006/main">
  <p:tag name="PA" val="v5.2.8"/>
</p:tagLst>
</file>

<file path=ppt/tags/tag1610.xml><?xml version="1.0" encoding="utf-8"?>
<p:tagLst xmlns:p="http://schemas.openxmlformats.org/presentationml/2006/main">
  <p:tag name="PA" val="v5.2.8"/>
</p:tagLst>
</file>

<file path=ppt/tags/tag1611.xml><?xml version="1.0" encoding="utf-8"?>
<p:tagLst xmlns:p="http://schemas.openxmlformats.org/presentationml/2006/main">
  <p:tag name="PA" val="v5.2.8"/>
</p:tagLst>
</file>

<file path=ppt/tags/tag1612.xml><?xml version="1.0" encoding="utf-8"?>
<p:tagLst xmlns:p="http://schemas.openxmlformats.org/presentationml/2006/main">
  <p:tag name="PA" val="v5.2.8"/>
</p:tagLst>
</file>

<file path=ppt/tags/tag1613.xml><?xml version="1.0" encoding="utf-8"?>
<p:tagLst xmlns:p="http://schemas.openxmlformats.org/presentationml/2006/main">
  <p:tag name="PA" val="v5.2.8"/>
</p:tagLst>
</file>

<file path=ppt/tags/tag1614.xml><?xml version="1.0" encoding="utf-8"?>
<p:tagLst xmlns:p="http://schemas.openxmlformats.org/presentationml/2006/main">
  <p:tag name="PA" val="v5.2.8"/>
</p:tagLst>
</file>

<file path=ppt/tags/tag1615.xml><?xml version="1.0" encoding="utf-8"?>
<p:tagLst xmlns:p="http://schemas.openxmlformats.org/presentationml/2006/main">
  <p:tag name="PA" val="v5.2.8"/>
</p:tagLst>
</file>

<file path=ppt/tags/tag1616.xml><?xml version="1.0" encoding="utf-8"?>
<p:tagLst xmlns:p="http://schemas.openxmlformats.org/presentationml/2006/main">
  <p:tag name="PA" val="v5.2.8"/>
</p:tagLst>
</file>

<file path=ppt/tags/tag1617.xml><?xml version="1.0" encoding="utf-8"?>
<p:tagLst xmlns:p="http://schemas.openxmlformats.org/presentationml/2006/main">
  <p:tag name="PA" val="v5.2.8"/>
</p:tagLst>
</file>

<file path=ppt/tags/tag1618.xml><?xml version="1.0" encoding="utf-8"?>
<p:tagLst xmlns:p="http://schemas.openxmlformats.org/presentationml/2006/main">
  <p:tag name="PA" val="v5.2.8"/>
</p:tagLst>
</file>

<file path=ppt/tags/tag1619.xml><?xml version="1.0" encoding="utf-8"?>
<p:tagLst xmlns:p="http://schemas.openxmlformats.org/presentationml/2006/main">
  <p:tag name="PA" val="v5.2.8"/>
</p:tagLst>
</file>

<file path=ppt/tags/tag162.xml><?xml version="1.0" encoding="utf-8"?>
<p:tagLst xmlns:p="http://schemas.openxmlformats.org/presentationml/2006/main">
  <p:tag name="PA" val="v5.2.8"/>
</p:tagLst>
</file>

<file path=ppt/tags/tag1620.xml><?xml version="1.0" encoding="utf-8"?>
<p:tagLst xmlns:p="http://schemas.openxmlformats.org/presentationml/2006/main">
  <p:tag name="PA" val="v5.2.8"/>
</p:tagLst>
</file>

<file path=ppt/tags/tag1621.xml><?xml version="1.0" encoding="utf-8"?>
<p:tagLst xmlns:p="http://schemas.openxmlformats.org/presentationml/2006/main">
  <p:tag name="PA" val="v5.2.8"/>
</p:tagLst>
</file>

<file path=ppt/tags/tag1622.xml><?xml version="1.0" encoding="utf-8"?>
<p:tagLst xmlns:p="http://schemas.openxmlformats.org/presentationml/2006/main">
  <p:tag name="PA" val="v5.2.8"/>
</p:tagLst>
</file>

<file path=ppt/tags/tag1623.xml><?xml version="1.0" encoding="utf-8"?>
<p:tagLst xmlns:p="http://schemas.openxmlformats.org/presentationml/2006/main">
  <p:tag name="PA" val="v5.2.8"/>
</p:tagLst>
</file>

<file path=ppt/tags/tag1624.xml><?xml version="1.0" encoding="utf-8"?>
<p:tagLst xmlns:p="http://schemas.openxmlformats.org/presentationml/2006/main">
  <p:tag name="PA" val="v5.2.8"/>
</p:tagLst>
</file>

<file path=ppt/tags/tag1625.xml><?xml version="1.0" encoding="utf-8"?>
<p:tagLst xmlns:p="http://schemas.openxmlformats.org/presentationml/2006/main">
  <p:tag name="PA" val="v5.2.8"/>
</p:tagLst>
</file>

<file path=ppt/tags/tag1626.xml><?xml version="1.0" encoding="utf-8"?>
<p:tagLst xmlns:p="http://schemas.openxmlformats.org/presentationml/2006/main">
  <p:tag name="PA" val="v5.2.8"/>
</p:tagLst>
</file>

<file path=ppt/tags/tag1627.xml><?xml version="1.0" encoding="utf-8"?>
<p:tagLst xmlns:p="http://schemas.openxmlformats.org/presentationml/2006/main">
  <p:tag name="PA" val="v5.2.8"/>
</p:tagLst>
</file>

<file path=ppt/tags/tag1628.xml><?xml version="1.0" encoding="utf-8"?>
<p:tagLst xmlns:p="http://schemas.openxmlformats.org/presentationml/2006/main">
  <p:tag name="PA" val="v5.2.8"/>
</p:tagLst>
</file>

<file path=ppt/tags/tag1629.xml><?xml version="1.0" encoding="utf-8"?>
<p:tagLst xmlns:p="http://schemas.openxmlformats.org/presentationml/2006/main">
  <p:tag name="PA" val="v5.2.8"/>
</p:tagLst>
</file>

<file path=ppt/tags/tag163.xml><?xml version="1.0" encoding="utf-8"?>
<p:tagLst xmlns:p="http://schemas.openxmlformats.org/presentationml/2006/main">
  <p:tag name="PA" val="v5.2.8"/>
</p:tagLst>
</file>

<file path=ppt/tags/tag1630.xml><?xml version="1.0" encoding="utf-8"?>
<p:tagLst xmlns:p="http://schemas.openxmlformats.org/presentationml/2006/main">
  <p:tag name="PA" val="v5.2.8"/>
</p:tagLst>
</file>

<file path=ppt/tags/tag1631.xml><?xml version="1.0" encoding="utf-8"?>
<p:tagLst xmlns:p="http://schemas.openxmlformats.org/presentationml/2006/main">
  <p:tag name="PA" val="v5.2.8"/>
</p:tagLst>
</file>

<file path=ppt/tags/tag1632.xml><?xml version="1.0" encoding="utf-8"?>
<p:tagLst xmlns:p="http://schemas.openxmlformats.org/presentationml/2006/main">
  <p:tag name="PA" val="v5.2.8"/>
</p:tagLst>
</file>

<file path=ppt/tags/tag1633.xml><?xml version="1.0" encoding="utf-8"?>
<p:tagLst xmlns:p="http://schemas.openxmlformats.org/presentationml/2006/main">
  <p:tag name="PA" val="v5.2.8"/>
</p:tagLst>
</file>

<file path=ppt/tags/tag1634.xml><?xml version="1.0" encoding="utf-8"?>
<p:tagLst xmlns:p="http://schemas.openxmlformats.org/presentationml/2006/main">
  <p:tag name="PA" val="v5.2.8"/>
</p:tagLst>
</file>

<file path=ppt/tags/tag1635.xml><?xml version="1.0" encoding="utf-8"?>
<p:tagLst xmlns:p="http://schemas.openxmlformats.org/presentationml/2006/main">
  <p:tag name="PA" val="v5.2.8"/>
</p:tagLst>
</file>

<file path=ppt/tags/tag1636.xml><?xml version="1.0" encoding="utf-8"?>
<p:tagLst xmlns:p="http://schemas.openxmlformats.org/presentationml/2006/main">
  <p:tag name="PA" val="v5.2.8"/>
</p:tagLst>
</file>

<file path=ppt/tags/tag1637.xml><?xml version="1.0" encoding="utf-8"?>
<p:tagLst xmlns:p="http://schemas.openxmlformats.org/presentationml/2006/main">
  <p:tag name="PA" val="v5.2.8"/>
</p:tagLst>
</file>

<file path=ppt/tags/tag1638.xml><?xml version="1.0" encoding="utf-8"?>
<p:tagLst xmlns:p="http://schemas.openxmlformats.org/presentationml/2006/main">
  <p:tag name="PA" val="v5.2.8"/>
</p:tagLst>
</file>

<file path=ppt/tags/tag1639.xml><?xml version="1.0" encoding="utf-8"?>
<p:tagLst xmlns:p="http://schemas.openxmlformats.org/presentationml/2006/main">
  <p:tag name="PA" val="v5.2.8"/>
</p:tagLst>
</file>

<file path=ppt/tags/tag164.xml><?xml version="1.0" encoding="utf-8"?>
<p:tagLst xmlns:p="http://schemas.openxmlformats.org/presentationml/2006/main">
  <p:tag name="PA" val="v5.2.8"/>
</p:tagLst>
</file>

<file path=ppt/tags/tag1640.xml><?xml version="1.0" encoding="utf-8"?>
<p:tagLst xmlns:p="http://schemas.openxmlformats.org/presentationml/2006/main">
  <p:tag name="PA" val="v5.2.8"/>
</p:tagLst>
</file>

<file path=ppt/tags/tag1641.xml><?xml version="1.0" encoding="utf-8"?>
<p:tagLst xmlns:p="http://schemas.openxmlformats.org/presentationml/2006/main">
  <p:tag name="PA" val="v5.2.8"/>
</p:tagLst>
</file>

<file path=ppt/tags/tag1642.xml><?xml version="1.0" encoding="utf-8"?>
<p:tagLst xmlns:p="http://schemas.openxmlformats.org/presentationml/2006/main">
  <p:tag name="PA" val="v5.2.8"/>
</p:tagLst>
</file>

<file path=ppt/tags/tag1643.xml><?xml version="1.0" encoding="utf-8"?>
<p:tagLst xmlns:p="http://schemas.openxmlformats.org/presentationml/2006/main">
  <p:tag name="PA" val="v5.2.8"/>
</p:tagLst>
</file>

<file path=ppt/tags/tag1644.xml><?xml version="1.0" encoding="utf-8"?>
<p:tagLst xmlns:p="http://schemas.openxmlformats.org/presentationml/2006/main">
  <p:tag name="PA" val="v5.2.8"/>
</p:tagLst>
</file>

<file path=ppt/tags/tag1645.xml><?xml version="1.0" encoding="utf-8"?>
<p:tagLst xmlns:p="http://schemas.openxmlformats.org/presentationml/2006/main">
  <p:tag name="PA" val="v5.2.8"/>
</p:tagLst>
</file>

<file path=ppt/tags/tag1646.xml><?xml version="1.0" encoding="utf-8"?>
<p:tagLst xmlns:p="http://schemas.openxmlformats.org/presentationml/2006/main">
  <p:tag name="PA" val="v5.2.8"/>
</p:tagLst>
</file>

<file path=ppt/tags/tag1647.xml><?xml version="1.0" encoding="utf-8"?>
<p:tagLst xmlns:p="http://schemas.openxmlformats.org/presentationml/2006/main">
  <p:tag name="PA" val="v5.2.8"/>
</p:tagLst>
</file>

<file path=ppt/tags/tag1648.xml><?xml version="1.0" encoding="utf-8"?>
<p:tagLst xmlns:p="http://schemas.openxmlformats.org/presentationml/2006/main">
  <p:tag name="PA" val="v5.2.8"/>
</p:tagLst>
</file>

<file path=ppt/tags/tag1649.xml><?xml version="1.0" encoding="utf-8"?>
<p:tagLst xmlns:p="http://schemas.openxmlformats.org/presentationml/2006/main">
  <p:tag name="PA" val="v5.2.8"/>
</p:tagLst>
</file>

<file path=ppt/tags/tag165.xml><?xml version="1.0" encoding="utf-8"?>
<p:tagLst xmlns:p="http://schemas.openxmlformats.org/presentationml/2006/main">
  <p:tag name="PA" val="v5.2.8"/>
</p:tagLst>
</file>

<file path=ppt/tags/tag1650.xml><?xml version="1.0" encoding="utf-8"?>
<p:tagLst xmlns:p="http://schemas.openxmlformats.org/presentationml/2006/main">
  <p:tag name="PA" val="v5.2.8"/>
</p:tagLst>
</file>

<file path=ppt/tags/tag1651.xml><?xml version="1.0" encoding="utf-8"?>
<p:tagLst xmlns:p="http://schemas.openxmlformats.org/presentationml/2006/main">
  <p:tag name="PA" val="v5.2.8"/>
</p:tagLst>
</file>

<file path=ppt/tags/tag1652.xml><?xml version="1.0" encoding="utf-8"?>
<p:tagLst xmlns:p="http://schemas.openxmlformats.org/presentationml/2006/main">
  <p:tag name="PA" val="v5.2.8"/>
</p:tagLst>
</file>

<file path=ppt/tags/tag1653.xml><?xml version="1.0" encoding="utf-8"?>
<p:tagLst xmlns:p="http://schemas.openxmlformats.org/presentationml/2006/main">
  <p:tag name="PA" val="v5.2.8"/>
</p:tagLst>
</file>

<file path=ppt/tags/tag1654.xml><?xml version="1.0" encoding="utf-8"?>
<p:tagLst xmlns:p="http://schemas.openxmlformats.org/presentationml/2006/main">
  <p:tag name="PA" val="v5.2.8"/>
</p:tagLst>
</file>

<file path=ppt/tags/tag1655.xml><?xml version="1.0" encoding="utf-8"?>
<p:tagLst xmlns:p="http://schemas.openxmlformats.org/presentationml/2006/main">
  <p:tag name="PA" val="v5.2.8"/>
</p:tagLst>
</file>

<file path=ppt/tags/tag1656.xml><?xml version="1.0" encoding="utf-8"?>
<p:tagLst xmlns:p="http://schemas.openxmlformats.org/presentationml/2006/main">
  <p:tag name="PA" val="v5.2.8"/>
</p:tagLst>
</file>

<file path=ppt/tags/tag1657.xml><?xml version="1.0" encoding="utf-8"?>
<p:tagLst xmlns:p="http://schemas.openxmlformats.org/presentationml/2006/main">
  <p:tag name="PA" val="v5.2.8"/>
</p:tagLst>
</file>

<file path=ppt/tags/tag1658.xml><?xml version="1.0" encoding="utf-8"?>
<p:tagLst xmlns:p="http://schemas.openxmlformats.org/presentationml/2006/main">
  <p:tag name="PA" val="v5.2.8"/>
</p:tagLst>
</file>

<file path=ppt/tags/tag1659.xml><?xml version="1.0" encoding="utf-8"?>
<p:tagLst xmlns:p="http://schemas.openxmlformats.org/presentationml/2006/main">
  <p:tag name="PA" val="v5.2.8"/>
</p:tagLst>
</file>

<file path=ppt/tags/tag166.xml><?xml version="1.0" encoding="utf-8"?>
<p:tagLst xmlns:p="http://schemas.openxmlformats.org/presentationml/2006/main">
  <p:tag name="PA" val="v5.2.8"/>
</p:tagLst>
</file>

<file path=ppt/tags/tag1660.xml><?xml version="1.0" encoding="utf-8"?>
<p:tagLst xmlns:p="http://schemas.openxmlformats.org/presentationml/2006/main">
  <p:tag name="PA" val="v5.2.8"/>
</p:tagLst>
</file>

<file path=ppt/tags/tag1661.xml><?xml version="1.0" encoding="utf-8"?>
<p:tagLst xmlns:p="http://schemas.openxmlformats.org/presentationml/2006/main">
  <p:tag name="PA" val="v5.2.8"/>
</p:tagLst>
</file>

<file path=ppt/tags/tag1662.xml><?xml version="1.0" encoding="utf-8"?>
<p:tagLst xmlns:p="http://schemas.openxmlformats.org/presentationml/2006/main">
  <p:tag name="PA" val="v5.2.8"/>
</p:tagLst>
</file>

<file path=ppt/tags/tag1663.xml><?xml version="1.0" encoding="utf-8"?>
<p:tagLst xmlns:p="http://schemas.openxmlformats.org/presentationml/2006/main">
  <p:tag name="PA" val="v5.2.8"/>
</p:tagLst>
</file>

<file path=ppt/tags/tag1664.xml><?xml version="1.0" encoding="utf-8"?>
<p:tagLst xmlns:p="http://schemas.openxmlformats.org/presentationml/2006/main">
  <p:tag name="PA" val="v5.2.8"/>
</p:tagLst>
</file>

<file path=ppt/tags/tag1665.xml><?xml version="1.0" encoding="utf-8"?>
<p:tagLst xmlns:p="http://schemas.openxmlformats.org/presentationml/2006/main">
  <p:tag name="PA" val="v5.2.8"/>
</p:tagLst>
</file>

<file path=ppt/tags/tag1666.xml><?xml version="1.0" encoding="utf-8"?>
<p:tagLst xmlns:p="http://schemas.openxmlformats.org/presentationml/2006/main">
  <p:tag name="PA" val="v5.2.8"/>
</p:tagLst>
</file>

<file path=ppt/tags/tag1667.xml><?xml version="1.0" encoding="utf-8"?>
<p:tagLst xmlns:p="http://schemas.openxmlformats.org/presentationml/2006/main">
  <p:tag name="PA" val="v5.2.8"/>
</p:tagLst>
</file>

<file path=ppt/tags/tag1668.xml><?xml version="1.0" encoding="utf-8"?>
<p:tagLst xmlns:p="http://schemas.openxmlformats.org/presentationml/2006/main">
  <p:tag name="PA" val="v5.2.8"/>
</p:tagLst>
</file>

<file path=ppt/tags/tag1669.xml><?xml version="1.0" encoding="utf-8"?>
<p:tagLst xmlns:p="http://schemas.openxmlformats.org/presentationml/2006/main">
  <p:tag name="PA" val="v5.2.8"/>
</p:tagLst>
</file>

<file path=ppt/tags/tag167.xml><?xml version="1.0" encoding="utf-8"?>
<p:tagLst xmlns:p="http://schemas.openxmlformats.org/presentationml/2006/main">
  <p:tag name="PA" val="v5.2.8"/>
</p:tagLst>
</file>

<file path=ppt/tags/tag1670.xml><?xml version="1.0" encoding="utf-8"?>
<p:tagLst xmlns:p="http://schemas.openxmlformats.org/presentationml/2006/main">
  <p:tag name="PA" val="v5.2.8"/>
</p:tagLst>
</file>

<file path=ppt/tags/tag1671.xml><?xml version="1.0" encoding="utf-8"?>
<p:tagLst xmlns:p="http://schemas.openxmlformats.org/presentationml/2006/main">
  <p:tag name="PA" val="v5.2.8"/>
</p:tagLst>
</file>

<file path=ppt/tags/tag1672.xml><?xml version="1.0" encoding="utf-8"?>
<p:tagLst xmlns:p="http://schemas.openxmlformats.org/presentationml/2006/main">
  <p:tag name="PA" val="v5.2.8"/>
</p:tagLst>
</file>

<file path=ppt/tags/tag1673.xml><?xml version="1.0" encoding="utf-8"?>
<p:tagLst xmlns:p="http://schemas.openxmlformats.org/presentationml/2006/main">
  <p:tag name="PA" val="v5.2.8"/>
</p:tagLst>
</file>

<file path=ppt/tags/tag1674.xml><?xml version="1.0" encoding="utf-8"?>
<p:tagLst xmlns:p="http://schemas.openxmlformats.org/presentationml/2006/main">
  <p:tag name="PA" val="v5.2.8"/>
</p:tagLst>
</file>

<file path=ppt/tags/tag1675.xml><?xml version="1.0" encoding="utf-8"?>
<p:tagLst xmlns:p="http://schemas.openxmlformats.org/presentationml/2006/main">
  <p:tag name="PA" val="v5.2.8"/>
</p:tagLst>
</file>

<file path=ppt/tags/tag1676.xml><?xml version="1.0" encoding="utf-8"?>
<p:tagLst xmlns:p="http://schemas.openxmlformats.org/presentationml/2006/main">
  <p:tag name="PA" val="v5.2.8"/>
</p:tagLst>
</file>

<file path=ppt/tags/tag1677.xml><?xml version="1.0" encoding="utf-8"?>
<p:tagLst xmlns:p="http://schemas.openxmlformats.org/presentationml/2006/main">
  <p:tag name="PA" val="v5.2.8"/>
</p:tagLst>
</file>

<file path=ppt/tags/tag1678.xml><?xml version="1.0" encoding="utf-8"?>
<p:tagLst xmlns:p="http://schemas.openxmlformats.org/presentationml/2006/main">
  <p:tag name="PA" val="v5.2.8"/>
</p:tagLst>
</file>

<file path=ppt/tags/tag1679.xml><?xml version="1.0" encoding="utf-8"?>
<p:tagLst xmlns:p="http://schemas.openxmlformats.org/presentationml/2006/main">
  <p:tag name="PA" val="v5.2.8"/>
</p:tagLst>
</file>

<file path=ppt/tags/tag168.xml><?xml version="1.0" encoding="utf-8"?>
<p:tagLst xmlns:p="http://schemas.openxmlformats.org/presentationml/2006/main">
  <p:tag name="PA" val="v5.2.8"/>
</p:tagLst>
</file>

<file path=ppt/tags/tag1680.xml><?xml version="1.0" encoding="utf-8"?>
<p:tagLst xmlns:p="http://schemas.openxmlformats.org/presentationml/2006/main">
  <p:tag name="PA" val="v5.2.8"/>
</p:tagLst>
</file>

<file path=ppt/tags/tag1681.xml><?xml version="1.0" encoding="utf-8"?>
<p:tagLst xmlns:p="http://schemas.openxmlformats.org/presentationml/2006/main">
  <p:tag name="PA" val="v5.2.8"/>
</p:tagLst>
</file>

<file path=ppt/tags/tag1682.xml><?xml version="1.0" encoding="utf-8"?>
<p:tagLst xmlns:p="http://schemas.openxmlformats.org/presentationml/2006/main">
  <p:tag name="PA" val="v5.2.8"/>
</p:tagLst>
</file>

<file path=ppt/tags/tag1683.xml><?xml version="1.0" encoding="utf-8"?>
<p:tagLst xmlns:p="http://schemas.openxmlformats.org/presentationml/2006/main">
  <p:tag name="PA" val="v5.2.8"/>
</p:tagLst>
</file>

<file path=ppt/tags/tag1684.xml><?xml version="1.0" encoding="utf-8"?>
<p:tagLst xmlns:p="http://schemas.openxmlformats.org/presentationml/2006/main">
  <p:tag name="PA" val="v5.2.8"/>
</p:tagLst>
</file>

<file path=ppt/tags/tag1685.xml><?xml version="1.0" encoding="utf-8"?>
<p:tagLst xmlns:p="http://schemas.openxmlformats.org/presentationml/2006/main">
  <p:tag name="PA" val="v5.2.8"/>
</p:tagLst>
</file>

<file path=ppt/tags/tag1686.xml><?xml version="1.0" encoding="utf-8"?>
<p:tagLst xmlns:p="http://schemas.openxmlformats.org/presentationml/2006/main">
  <p:tag name="PA" val="v5.2.8"/>
</p:tagLst>
</file>

<file path=ppt/tags/tag1687.xml><?xml version="1.0" encoding="utf-8"?>
<p:tagLst xmlns:p="http://schemas.openxmlformats.org/presentationml/2006/main">
  <p:tag name="PA" val="v5.2.8"/>
</p:tagLst>
</file>

<file path=ppt/tags/tag1688.xml><?xml version="1.0" encoding="utf-8"?>
<p:tagLst xmlns:p="http://schemas.openxmlformats.org/presentationml/2006/main">
  <p:tag name="PA" val="v5.2.8"/>
</p:tagLst>
</file>

<file path=ppt/tags/tag1689.xml><?xml version="1.0" encoding="utf-8"?>
<p:tagLst xmlns:p="http://schemas.openxmlformats.org/presentationml/2006/main">
  <p:tag name="PA" val="v5.2.8"/>
</p:tagLst>
</file>

<file path=ppt/tags/tag169.xml><?xml version="1.0" encoding="utf-8"?>
<p:tagLst xmlns:p="http://schemas.openxmlformats.org/presentationml/2006/main">
  <p:tag name="PA" val="v5.2.8"/>
</p:tagLst>
</file>

<file path=ppt/tags/tag1690.xml><?xml version="1.0" encoding="utf-8"?>
<p:tagLst xmlns:p="http://schemas.openxmlformats.org/presentationml/2006/main">
  <p:tag name="PA" val="v5.2.8"/>
</p:tagLst>
</file>

<file path=ppt/tags/tag1691.xml><?xml version="1.0" encoding="utf-8"?>
<p:tagLst xmlns:p="http://schemas.openxmlformats.org/presentationml/2006/main">
  <p:tag name="PA" val="v5.2.8"/>
</p:tagLst>
</file>

<file path=ppt/tags/tag1692.xml><?xml version="1.0" encoding="utf-8"?>
<p:tagLst xmlns:p="http://schemas.openxmlformats.org/presentationml/2006/main">
  <p:tag name="PA" val="v5.2.8"/>
</p:tagLst>
</file>

<file path=ppt/tags/tag1693.xml><?xml version="1.0" encoding="utf-8"?>
<p:tagLst xmlns:p="http://schemas.openxmlformats.org/presentationml/2006/main">
  <p:tag name="PA" val="v5.2.8"/>
</p:tagLst>
</file>

<file path=ppt/tags/tag1694.xml><?xml version="1.0" encoding="utf-8"?>
<p:tagLst xmlns:p="http://schemas.openxmlformats.org/presentationml/2006/main">
  <p:tag name="PA" val="v5.2.8"/>
</p:tagLst>
</file>

<file path=ppt/tags/tag1695.xml><?xml version="1.0" encoding="utf-8"?>
<p:tagLst xmlns:p="http://schemas.openxmlformats.org/presentationml/2006/main">
  <p:tag name="PA" val="v5.2.8"/>
</p:tagLst>
</file>

<file path=ppt/tags/tag1696.xml><?xml version="1.0" encoding="utf-8"?>
<p:tagLst xmlns:p="http://schemas.openxmlformats.org/presentationml/2006/main">
  <p:tag name="PA" val="v5.2.8"/>
</p:tagLst>
</file>

<file path=ppt/tags/tag1697.xml><?xml version="1.0" encoding="utf-8"?>
<p:tagLst xmlns:p="http://schemas.openxmlformats.org/presentationml/2006/main">
  <p:tag name="PA" val="v5.2.8"/>
</p:tagLst>
</file>

<file path=ppt/tags/tag1698.xml><?xml version="1.0" encoding="utf-8"?>
<p:tagLst xmlns:p="http://schemas.openxmlformats.org/presentationml/2006/main">
  <p:tag name="PA" val="v5.2.8"/>
</p:tagLst>
</file>

<file path=ppt/tags/tag1699.xml><?xml version="1.0" encoding="utf-8"?>
<p:tagLst xmlns:p="http://schemas.openxmlformats.org/presentationml/2006/main">
  <p:tag name="PA" val="v5.2.8"/>
</p:tagLst>
</file>

<file path=ppt/tags/tag17.xml><?xml version="1.0" encoding="utf-8"?>
<p:tagLst xmlns:p="http://schemas.openxmlformats.org/presentationml/2006/main">
  <p:tag name="PA" val="v5.2.8"/>
</p:tagLst>
</file>

<file path=ppt/tags/tag170.xml><?xml version="1.0" encoding="utf-8"?>
<p:tagLst xmlns:p="http://schemas.openxmlformats.org/presentationml/2006/main">
  <p:tag name="PA" val="v5.2.8"/>
</p:tagLst>
</file>

<file path=ppt/tags/tag1700.xml><?xml version="1.0" encoding="utf-8"?>
<p:tagLst xmlns:p="http://schemas.openxmlformats.org/presentationml/2006/main">
  <p:tag name="PA" val="v5.2.8"/>
</p:tagLst>
</file>

<file path=ppt/tags/tag1701.xml><?xml version="1.0" encoding="utf-8"?>
<p:tagLst xmlns:p="http://schemas.openxmlformats.org/presentationml/2006/main">
  <p:tag name="PA" val="v5.2.8"/>
</p:tagLst>
</file>

<file path=ppt/tags/tag1702.xml><?xml version="1.0" encoding="utf-8"?>
<p:tagLst xmlns:p="http://schemas.openxmlformats.org/presentationml/2006/main">
  <p:tag name="PA" val="v5.2.8"/>
</p:tagLst>
</file>

<file path=ppt/tags/tag1703.xml><?xml version="1.0" encoding="utf-8"?>
<p:tagLst xmlns:p="http://schemas.openxmlformats.org/presentationml/2006/main">
  <p:tag name="PA" val="v5.2.8"/>
</p:tagLst>
</file>

<file path=ppt/tags/tag1704.xml><?xml version="1.0" encoding="utf-8"?>
<p:tagLst xmlns:p="http://schemas.openxmlformats.org/presentationml/2006/main">
  <p:tag name="PA" val="v5.2.8"/>
</p:tagLst>
</file>

<file path=ppt/tags/tag1705.xml><?xml version="1.0" encoding="utf-8"?>
<p:tagLst xmlns:p="http://schemas.openxmlformats.org/presentationml/2006/main">
  <p:tag name="PA" val="v5.2.8"/>
</p:tagLst>
</file>

<file path=ppt/tags/tag1706.xml><?xml version="1.0" encoding="utf-8"?>
<p:tagLst xmlns:p="http://schemas.openxmlformats.org/presentationml/2006/main">
  <p:tag name="PA" val="v5.2.8"/>
</p:tagLst>
</file>

<file path=ppt/tags/tag1707.xml><?xml version="1.0" encoding="utf-8"?>
<p:tagLst xmlns:p="http://schemas.openxmlformats.org/presentationml/2006/main">
  <p:tag name="PA" val="v5.2.8"/>
</p:tagLst>
</file>

<file path=ppt/tags/tag1708.xml><?xml version="1.0" encoding="utf-8"?>
<p:tagLst xmlns:p="http://schemas.openxmlformats.org/presentationml/2006/main">
  <p:tag name="PA" val="v5.2.8"/>
</p:tagLst>
</file>

<file path=ppt/tags/tag1709.xml><?xml version="1.0" encoding="utf-8"?>
<p:tagLst xmlns:p="http://schemas.openxmlformats.org/presentationml/2006/main">
  <p:tag name="PA" val="v5.2.8"/>
</p:tagLst>
</file>

<file path=ppt/tags/tag171.xml><?xml version="1.0" encoding="utf-8"?>
<p:tagLst xmlns:p="http://schemas.openxmlformats.org/presentationml/2006/main">
  <p:tag name="PA" val="v5.2.8"/>
</p:tagLst>
</file>

<file path=ppt/tags/tag1710.xml><?xml version="1.0" encoding="utf-8"?>
<p:tagLst xmlns:p="http://schemas.openxmlformats.org/presentationml/2006/main">
  <p:tag name="PA" val="v5.2.8"/>
</p:tagLst>
</file>

<file path=ppt/tags/tag1711.xml><?xml version="1.0" encoding="utf-8"?>
<p:tagLst xmlns:p="http://schemas.openxmlformats.org/presentationml/2006/main">
  <p:tag name="PA" val="v5.2.8"/>
</p:tagLst>
</file>

<file path=ppt/tags/tag1712.xml><?xml version="1.0" encoding="utf-8"?>
<p:tagLst xmlns:p="http://schemas.openxmlformats.org/presentationml/2006/main">
  <p:tag name="PA" val="v5.2.8"/>
</p:tagLst>
</file>

<file path=ppt/tags/tag1713.xml><?xml version="1.0" encoding="utf-8"?>
<p:tagLst xmlns:p="http://schemas.openxmlformats.org/presentationml/2006/main">
  <p:tag name="PA" val="v5.2.8"/>
</p:tagLst>
</file>

<file path=ppt/tags/tag1714.xml><?xml version="1.0" encoding="utf-8"?>
<p:tagLst xmlns:p="http://schemas.openxmlformats.org/presentationml/2006/main">
  <p:tag name="PA" val="v5.2.8"/>
</p:tagLst>
</file>

<file path=ppt/tags/tag1715.xml><?xml version="1.0" encoding="utf-8"?>
<p:tagLst xmlns:p="http://schemas.openxmlformats.org/presentationml/2006/main">
  <p:tag name="PA" val="v5.2.8"/>
</p:tagLst>
</file>

<file path=ppt/tags/tag1716.xml><?xml version="1.0" encoding="utf-8"?>
<p:tagLst xmlns:p="http://schemas.openxmlformats.org/presentationml/2006/main">
  <p:tag name="PA" val="v5.2.8"/>
</p:tagLst>
</file>

<file path=ppt/tags/tag1717.xml><?xml version="1.0" encoding="utf-8"?>
<p:tagLst xmlns:p="http://schemas.openxmlformats.org/presentationml/2006/main">
  <p:tag name="PA" val="v5.2.8"/>
</p:tagLst>
</file>

<file path=ppt/tags/tag1718.xml><?xml version="1.0" encoding="utf-8"?>
<p:tagLst xmlns:p="http://schemas.openxmlformats.org/presentationml/2006/main">
  <p:tag name="PA" val="v5.2.8"/>
</p:tagLst>
</file>

<file path=ppt/tags/tag1719.xml><?xml version="1.0" encoding="utf-8"?>
<p:tagLst xmlns:p="http://schemas.openxmlformats.org/presentationml/2006/main">
  <p:tag name="PA" val="v5.2.8"/>
</p:tagLst>
</file>

<file path=ppt/tags/tag172.xml><?xml version="1.0" encoding="utf-8"?>
<p:tagLst xmlns:p="http://schemas.openxmlformats.org/presentationml/2006/main">
  <p:tag name="PA" val="v5.2.8"/>
</p:tagLst>
</file>

<file path=ppt/tags/tag1720.xml><?xml version="1.0" encoding="utf-8"?>
<p:tagLst xmlns:p="http://schemas.openxmlformats.org/presentationml/2006/main">
  <p:tag name="PA" val="v5.2.8"/>
</p:tagLst>
</file>

<file path=ppt/tags/tag1721.xml><?xml version="1.0" encoding="utf-8"?>
<p:tagLst xmlns:p="http://schemas.openxmlformats.org/presentationml/2006/main">
  <p:tag name="PA" val="v5.2.8"/>
</p:tagLst>
</file>

<file path=ppt/tags/tag1722.xml><?xml version="1.0" encoding="utf-8"?>
<p:tagLst xmlns:p="http://schemas.openxmlformats.org/presentationml/2006/main">
  <p:tag name="PA" val="v5.2.8"/>
</p:tagLst>
</file>

<file path=ppt/tags/tag1723.xml><?xml version="1.0" encoding="utf-8"?>
<p:tagLst xmlns:p="http://schemas.openxmlformats.org/presentationml/2006/main">
  <p:tag name="PA" val="v5.2.8"/>
</p:tagLst>
</file>

<file path=ppt/tags/tag1724.xml><?xml version="1.0" encoding="utf-8"?>
<p:tagLst xmlns:p="http://schemas.openxmlformats.org/presentationml/2006/main">
  <p:tag name="PA" val="v5.2.8"/>
</p:tagLst>
</file>

<file path=ppt/tags/tag1725.xml><?xml version="1.0" encoding="utf-8"?>
<p:tagLst xmlns:p="http://schemas.openxmlformats.org/presentationml/2006/main">
  <p:tag name="PA" val="v5.2.8"/>
</p:tagLst>
</file>

<file path=ppt/tags/tag1726.xml><?xml version="1.0" encoding="utf-8"?>
<p:tagLst xmlns:p="http://schemas.openxmlformats.org/presentationml/2006/main">
  <p:tag name="PA" val="v5.2.8"/>
</p:tagLst>
</file>

<file path=ppt/tags/tag1727.xml><?xml version="1.0" encoding="utf-8"?>
<p:tagLst xmlns:p="http://schemas.openxmlformats.org/presentationml/2006/main">
  <p:tag name="PA" val="v5.2.8"/>
</p:tagLst>
</file>

<file path=ppt/tags/tag1728.xml><?xml version="1.0" encoding="utf-8"?>
<p:tagLst xmlns:p="http://schemas.openxmlformats.org/presentationml/2006/main">
  <p:tag name="PA" val="v5.2.8"/>
</p:tagLst>
</file>

<file path=ppt/tags/tag1729.xml><?xml version="1.0" encoding="utf-8"?>
<p:tagLst xmlns:p="http://schemas.openxmlformats.org/presentationml/2006/main">
  <p:tag name="PA" val="v5.2.8"/>
</p:tagLst>
</file>

<file path=ppt/tags/tag173.xml><?xml version="1.0" encoding="utf-8"?>
<p:tagLst xmlns:p="http://schemas.openxmlformats.org/presentationml/2006/main">
  <p:tag name="PA" val="v5.2.8"/>
</p:tagLst>
</file>

<file path=ppt/tags/tag1730.xml><?xml version="1.0" encoding="utf-8"?>
<p:tagLst xmlns:p="http://schemas.openxmlformats.org/presentationml/2006/main">
  <p:tag name="PA" val="v5.2.8"/>
</p:tagLst>
</file>

<file path=ppt/tags/tag1731.xml><?xml version="1.0" encoding="utf-8"?>
<p:tagLst xmlns:p="http://schemas.openxmlformats.org/presentationml/2006/main">
  <p:tag name="PA" val="v5.2.8"/>
</p:tagLst>
</file>

<file path=ppt/tags/tag1732.xml><?xml version="1.0" encoding="utf-8"?>
<p:tagLst xmlns:p="http://schemas.openxmlformats.org/presentationml/2006/main">
  <p:tag name="PA" val="v5.2.8"/>
</p:tagLst>
</file>

<file path=ppt/tags/tag1733.xml><?xml version="1.0" encoding="utf-8"?>
<p:tagLst xmlns:p="http://schemas.openxmlformats.org/presentationml/2006/main">
  <p:tag name="PA" val="v5.2.8"/>
</p:tagLst>
</file>

<file path=ppt/tags/tag1734.xml><?xml version="1.0" encoding="utf-8"?>
<p:tagLst xmlns:p="http://schemas.openxmlformats.org/presentationml/2006/main">
  <p:tag name="PA" val="v5.2.8"/>
</p:tagLst>
</file>

<file path=ppt/tags/tag1735.xml><?xml version="1.0" encoding="utf-8"?>
<p:tagLst xmlns:p="http://schemas.openxmlformats.org/presentationml/2006/main">
  <p:tag name="PA" val="v5.2.8"/>
</p:tagLst>
</file>

<file path=ppt/tags/tag1736.xml><?xml version="1.0" encoding="utf-8"?>
<p:tagLst xmlns:p="http://schemas.openxmlformats.org/presentationml/2006/main">
  <p:tag name="PA" val="v5.2.8"/>
</p:tagLst>
</file>

<file path=ppt/tags/tag1737.xml><?xml version="1.0" encoding="utf-8"?>
<p:tagLst xmlns:p="http://schemas.openxmlformats.org/presentationml/2006/main">
  <p:tag name="PA" val="v5.2.8"/>
</p:tagLst>
</file>

<file path=ppt/tags/tag1738.xml><?xml version="1.0" encoding="utf-8"?>
<p:tagLst xmlns:p="http://schemas.openxmlformats.org/presentationml/2006/main">
  <p:tag name="PA" val="v5.2.8"/>
</p:tagLst>
</file>

<file path=ppt/tags/tag1739.xml><?xml version="1.0" encoding="utf-8"?>
<p:tagLst xmlns:p="http://schemas.openxmlformats.org/presentationml/2006/main">
  <p:tag name="PA" val="v5.2.8"/>
</p:tagLst>
</file>

<file path=ppt/tags/tag174.xml><?xml version="1.0" encoding="utf-8"?>
<p:tagLst xmlns:p="http://schemas.openxmlformats.org/presentationml/2006/main">
  <p:tag name="PA" val="v5.2.8"/>
</p:tagLst>
</file>

<file path=ppt/tags/tag1740.xml><?xml version="1.0" encoding="utf-8"?>
<p:tagLst xmlns:p="http://schemas.openxmlformats.org/presentationml/2006/main">
  <p:tag name="PA" val="v5.2.8"/>
</p:tagLst>
</file>

<file path=ppt/tags/tag1741.xml><?xml version="1.0" encoding="utf-8"?>
<p:tagLst xmlns:p="http://schemas.openxmlformats.org/presentationml/2006/main">
  <p:tag name="PA" val="v5.2.8"/>
</p:tagLst>
</file>

<file path=ppt/tags/tag1742.xml><?xml version="1.0" encoding="utf-8"?>
<p:tagLst xmlns:p="http://schemas.openxmlformats.org/presentationml/2006/main">
  <p:tag name="PA" val="v5.2.8"/>
</p:tagLst>
</file>

<file path=ppt/tags/tag1743.xml><?xml version="1.0" encoding="utf-8"?>
<p:tagLst xmlns:p="http://schemas.openxmlformats.org/presentationml/2006/main">
  <p:tag name="PA" val="v5.2.8"/>
</p:tagLst>
</file>

<file path=ppt/tags/tag1744.xml><?xml version="1.0" encoding="utf-8"?>
<p:tagLst xmlns:p="http://schemas.openxmlformats.org/presentationml/2006/main">
  <p:tag name="PA" val="v5.2.8"/>
</p:tagLst>
</file>

<file path=ppt/tags/tag1745.xml><?xml version="1.0" encoding="utf-8"?>
<p:tagLst xmlns:p="http://schemas.openxmlformats.org/presentationml/2006/main">
  <p:tag name="PA" val="v5.2.8"/>
</p:tagLst>
</file>

<file path=ppt/tags/tag1746.xml><?xml version="1.0" encoding="utf-8"?>
<p:tagLst xmlns:p="http://schemas.openxmlformats.org/presentationml/2006/main">
  <p:tag name="PA" val="v5.2.8"/>
</p:tagLst>
</file>

<file path=ppt/tags/tag1747.xml><?xml version="1.0" encoding="utf-8"?>
<p:tagLst xmlns:p="http://schemas.openxmlformats.org/presentationml/2006/main">
  <p:tag name="PA" val="v5.2.8"/>
</p:tagLst>
</file>

<file path=ppt/tags/tag1748.xml><?xml version="1.0" encoding="utf-8"?>
<p:tagLst xmlns:p="http://schemas.openxmlformats.org/presentationml/2006/main">
  <p:tag name="PA" val="v5.2.8"/>
</p:tagLst>
</file>

<file path=ppt/tags/tag1749.xml><?xml version="1.0" encoding="utf-8"?>
<p:tagLst xmlns:p="http://schemas.openxmlformats.org/presentationml/2006/main">
  <p:tag name="PA" val="v5.2.8"/>
</p:tagLst>
</file>

<file path=ppt/tags/tag175.xml><?xml version="1.0" encoding="utf-8"?>
<p:tagLst xmlns:p="http://schemas.openxmlformats.org/presentationml/2006/main">
  <p:tag name="PA" val="v5.2.8"/>
</p:tagLst>
</file>

<file path=ppt/tags/tag1750.xml><?xml version="1.0" encoding="utf-8"?>
<p:tagLst xmlns:p="http://schemas.openxmlformats.org/presentationml/2006/main">
  <p:tag name="PA" val="v5.2.8"/>
</p:tagLst>
</file>

<file path=ppt/tags/tag1751.xml><?xml version="1.0" encoding="utf-8"?>
<p:tagLst xmlns:p="http://schemas.openxmlformats.org/presentationml/2006/main">
  <p:tag name="PA" val="v5.2.8"/>
</p:tagLst>
</file>

<file path=ppt/tags/tag1752.xml><?xml version="1.0" encoding="utf-8"?>
<p:tagLst xmlns:p="http://schemas.openxmlformats.org/presentationml/2006/main">
  <p:tag name="PA" val="v5.2.8"/>
</p:tagLst>
</file>

<file path=ppt/tags/tag1753.xml><?xml version="1.0" encoding="utf-8"?>
<p:tagLst xmlns:p="http://schemas.openxmlformats.org/presentationml/2006/main">
  <p:tag name="PA" val="v5.2.8"/>
</p:tagLst>
</file>

<file path=ppt/tags/tag1754.xml><?xml version="1.0" encoding="utf-8"?>
<p:tagLst xmlns:p="http://schemas.openxmlformats.org/presentationml/2006/main">
  <p:tag name="PA" val="v5.2.8"/>
</p:tagLst>
</file>

<file path=ppt/tags/tag1755.xml><?xml version="1.0" encoding="utf-8"?>
<p:tagLst xmlns:p="http://schemas.openxmlformats.org/presentationml/2006/main">
  <p:tag name="PA" val="v5.2.8"/>
</p:tagLst>
</file>

<file path=ppt/tags/tag1756.xml><?xml version="1.0" encoding="utf-8"?>
<p:tagLst xmlns:p="http://schemas.openxmlformats.org/presentationml/2006/main">
  <p:tag name="PA" val="v5.2.8"/>
</p:tagLst>
</file>

<file path=ppt/tags/tag1757.xml><?xml version="1.0" encoding="utf-8"?>
<p:tagLst xmlns:p="http://schemas.openxmlformats.org/presentationml/2006/main">
  <p:tag name="PA" val="v5.2.8"/>
</p:tagLst>
</file>

<file path=ppt/tags/tag1758.xml><?xml version="1.0" encoding="utf-8"?>
<p:tagLst xmlns:p="http://schemas.openxmlformats.org/presentationml/2006/main">
  <p:tag name="PA" val="v5.2.8"/>
</p:tagLst>
</file>

<file path=ppt/tags/tag1759.xml><?xml version="1.0" encoding="utf-8"?>
<p:tagLst xmlns:p="http://schemas.openxmlformats.org/presentationml/2006/main">
  <p:tag name="PA" val="v5.2.8"/>
</p:tagLst>
</file>

<file path=ppt/tags/tag176.xml><?xml version="1.0" encoding="utf-8"?>
<p:tagLst xmlns:p="http://schemas.openxmlformats.org/presentationml/2006/main">
  <p:tag name="PA" val="v5.2.8"/>
</p:tagLst>
</file>

<file path=ppt/tags/tag1760.xml><?xml version="1.0" encoding="utf-8"?>
<p:tagLst xmlns:p="http://schemas.openxmlformats.org/presentationml/2006/main">
  <p:tag name="PA" val="v5.2.8"/>
</p:tagLst>
</file>

<file path=ppt/tags/tag1761.xml><?xml version="1.0" encoding="utf-8"?>
<p:tagLst xmlns:p="http://schemas.openxmlformats.org/presentationml/2006/main">
  <p:tag name="PA" val="v5.2.8"/>
</p:tagLst>
</file>

<file path=ppt/tags/tag1762.xml><?xml version="1.0" encoding="utf-8"?>
<p:tagLst xmlns:p="http://schemas.openxmlformats.org/presentationml/2006/main">
  <p:tag name="PA" val="v5.2.8"/>
</p:tagLst>
</file>

<file path=ppt/tags/tag1763.xml><?xml version="1.0" encoding="utf-8"?>
<p:tagLst xmlns:p="http://schemas.openxmlformats.org/presentationml/2006/main">
  <p:tag name="PA" val="v5.2.8"/>
</p:tagLst>
</file>

<file path=ppt/tags/tag1764.xml><?xml version="1.0" encoding="utf-8"?>
<p:tagLst xmlns:p="http://schemas.openxmlformats.org/presentationml/2006/main">
  <p:tag name="PA" val="v5.2.8"/>
</p:tagLst>
</file>

<file path=ppt/tags/tag1765.xml><?xml version="1.0" encoding="utf-8"?>
<p:tagLst xmlns:p="http://schemas.openxmlformats.org/presentationml/2006/main">
  <p:tag name="PA" val="v5.2.8"/>
</p:tagLst>
</file>

<file path=ppt/tags/tag1766.xml><?xml version="1.0" encoding="utf-8"?>
<p:tagLst xmlns:p="http://schemas.openxmlformats.org/presentationml/2006/main">
  <p:tag name="PA" val="v5.2.8"/>
</p:tagLst>
</file>

<file path=ppt/tags/tag1767.xml><?xml version="1.0" encoding="utf-8"?>
<p:tagLst xmlns:p="http://schemas.openxmlformats.org/presentationml/2006/main">
  <p:tag name="PA" val="v5.2.8"/>
</p:tagLst>
</file>

<file path=ppt/tags/tag1768.xml><?xml version="1.0" encoding="utf-8"?>
<p:tagLst xmlns:p="http://schemas.openxmlformats.org/presentationml/2006/main">
  <p:tag name="PA" val="v5.2.8"/>
</p:tagLst>
</file>

<file path=ppt/tags/tag1769.xml><?xml version="1.0" encoding="utf-8"?>
<p:tagLst xmlns:p="http://schemas.openxmlformats.org/presentationml/2006/main">
  <p:tag name="PA" val="v5.2.8"/>
</p:tagLst>
</file>

<file path=ppt/tags/tag177.xml><?xml version="1.0" encoding="utf-8"?>
<p:tagLst xmlns:p="http://schemas.openxmlformats.org/presentationml/2006/main">
  <p:tag name="PA" val="v5.2.8"/>
</p:tagLst>
</file>

<file path=ppt/tags/tag1770.xml><?xml version="1.0" encoding="utf-8"?>
<p:tagLst xmlns:p="http://schemas.openxmlformats.org/presentationml/2006/main">
  <p:tag name="PA" val="v5.2.8"/>
</p:tagLst>
</file>

<file path=ppt/tags/tag1771.xml><?xml version="1.0" encoding="utf-8"?>
<p:tagLst xmlns:p="http://schemas.openxmlformats.org/presentationml/2006/main">
  <p:tag name="PA" val="v5.2.8"/>
</p:tagLst>
</file>

<file path=ppt/tags/tag1772.xml><?xml version="1.0" encoding="utf-8"?>
<p:tagLst xmlns:p="http://schemas.openxmlformats.org/presentationml/2006/main">
  <p:tag name="PA" val="v5.2.8"/>
</p:tagLst>
</file>

<file path=ppt/tags/tag1773.xml><?xml version="1.0" encoding="utf-8"?>
<p:tagLst xmlns:p="http://schemas.openxmlformats.org/presentationml/2006/main">
  <p:tag name="PA" val="v5.2.8"/>
</p:tagLst>
</file>

<file path=ppt/tags/tag1774.xml><?xml version="1.0" encoding="utf-8"?>
<p:tagLst xmlns:p="http://schemas.openxmlformats.org/presentationml/2006/main">
  <p:tag name="PA" val="v5.2.8"/>
</p:tagLst>
</file>

<file path=ppt/tags/tag1775.xml><?xml version="1.0" encoding="utf-8"?>
<p:tagLst xmlns:p="http://schemas.openxmlformats.org/presentationml/2006/main">
  <p:tag name="PA" val="v5.2.8"/>
</p:tagLst>
</file>

<file path=ppt/tags/tag1776.xml><?xml version="1.0" encoding="utf-8"?>
<p:tagLst xmlns:p="http://schemas.openxmlformats.org/presentationml/2006/main">
  <p:tag name="PA" val="v5.2.8"/>
</p:tagLst>
</file>

<file path=ppt/tags/tag1777.xml><?xml version="1.0" encoding="utf-8"?>
<p:tagLst xmlns:p="http://schemas.openxmlformats.org/presentationml/2006/main">
  <p:tag name="PA" val="v5.2.8"/>
</p:tagLst>
</file>

<file path=ppt/tags/tag1778.xml><?xml version="1.0" encoding="utf-8"?>
<p:tagLst xmlns:p="http://schemas.openxmlformats.org/presentationml/2006/main">
  <p:tag name="PA" val="v5.2.8"/>
</p:tagLst>
</file>

<file path=ppt/tags/tag1779.xml><?xml version="1.0" encoding="utf-8"?>
<p:tagLst xmlns:p="http://schemas.openxmlformats.org/presentationml/2006/main">
  <p:tag name="PA" val="v5.2.8"/>
</p:tagLst>
</file>

<file path=ppt/tags/tag178.xml><?xml version="1.0" encoding="utf-8"?>
<p:tagLst xmlns:p="http://schemas.openxmlformats.org/presentationml/2006/main">
  <p:tag name="PA" val="v5.2.8"/>
</p:tagLst>
</file>

<file path=ppt/tags/tag1780.xml><?xml version="1.0" encoding="utf-8"?>
<p:tagLst xmlns:p="http://schemas.openxmlformats.org/presentationml/2006/main">
  <p:tag name="PA" val="v5.2.8"/>
</p:tagLst>
</file>

<file path=ppt/tags/tag1781.xml><?xml version="1.0" encoding="utf-8"?>
<p:tagLst xmlns:p="http://schemas.openxmlformats.org/presentationml/2006/main">
  <p:tag name="PA" val="v5.2.8"/>
</p:tagLst>
</file>

<file path=ppt/tags/tag1782.xml><?xml version="1.0" encoding="utf-8"?>
<p:tagLst xmlns:p="http://schemas.openxmlformats.org/presentationml/2006/main">
  <p:tag name="PA" val="v5.2.8"/>
</p:tagLst>
</file>

<file path=ppt/tags/tag1783.xml><?xml version="1.0" encoding="utf-8"?>
<p:tagLst xmlns:p="http://schemas.openxmlformats.org/presentationml/2006/main">
  <p:tag name="PA" val="v5.2.8"/>
</p:tagLst>
</file>

<file path=ppt/tags/tag1784.xml><?xml version="1.0" encoding="utf-8"?>
<p:tagLst xmlns:p="http://schemas.openxmlformats.org/presentationml/2006/main">
  <p:tag name="PA" val="v5.2.8"/>
</p:tagLst>
</file>

<file path=ppt/tags/tag1785.xml><?xml version="1.0" encoding="utf-8"?>
<p:tagLst xmlns:p="http://schemas.openxmlformats.org/presentationml/2006/main">
  <p:tag name="PA" val="v5.2.8"/>
</p:tagLst>
</file>

<file path=ppt/tags/tag1786.xml><?xml version="1.0" encoding="utf-8"?>
<p:tagLst xmlns:p="http://schemas.openxmlformats.org/presentationml/2006/main">
  <p:tag name="PA" val="v5.2.8"/>
</p:tagLst>
</file>

<file path=ppt/tags/tag1787.xml><?xml version="1.0" encoding="utf-8"?>
<p:tagLst xmlns:p="http://schemas.openxmlformats.org/presentationml/2006/main">
  <p:tag name="PA" val="v5.2.8"/>
</p:tagLst>
</file>

<file path=ppt/tags/tag1788.xml><?xml version="1.0" encoding="utf-8"?>
<p:tagLst xmlns:p="http://schemas.openxmlformats.org/presentationml/2006/main">
  <p:tag name="PA" val="v5.2.8"/>
</p:tagLst>
</file>

<file path=ppt/tags/tag1789.xml><?xml version="1.0" encoding="utf-8"?>
<p:tagLst xmlns:p="http://schemas.openxmlformats.org/presentationml/2006/main">
  <p:tag name="PA" val="v5.2.8"/>
</p:tagLst>
</file>

<file path=ppt/tags/tag179.xml><?xml version="1.0" encoding="utf-8"?>
<p:tagLst xmlns:p="http://schemas.openxmlformats.org/presentationml/2006/main">
  <p:tag name="PA" val="v5.2.8"/>
</p:tagLst>
</file>

<file path=ppt/tags/tag1790.xml><?xml version="1.0" encoding="utf-8"?>
<p:tagLst xmlns:p="http://schemas.openxmlformats.org/presentationml/2006/main">
  <p:tag name="PA" val="v5.2.8"/>
</p:tagLst>
</file>

<file path=ppt/tags/tag1791.xml><?xml version="1.0" encoding="utf-8"?>
<p:tagLst xmlns:p="http://schemas.openxmlformats.org/presentationml/2006/main">
  <p:tag name="PA" val="v5.2.8"/>
</p:tagLst>
</file>

<file path=ppt/tags/tag1792.xml><?xml version="1.0" encoding="utf-8"?>
<p:tagLst xmlns:p="http://schemas.openxmlformats.org/presentationml/2006/main">
  <p:tag name="PA" val="v5.2.8"/>
</p:tagLst>
</file>

<file path=ppt/tags/tag1793.xml><?xml version="1.0" encoding="utf-8"?>
<p:tagLst xmlns:p="http://schemas.openxmlformats.org/presentationml/2006/main">
  <p:tag name="PA" val="v5.2.8"/>
</p:tagLst>
</file>

<file path=ppt/tags/tag1794.xml><?xml version="1.0" encoding="utf-8"?>
<p:tagLst xmlns:p="http://schemas.openxmlformats.org/presentationml/2006/main">
  <p:tag name="PA" val="v5.2.8"/>
</p:tagLst>
</file>

<file path=ppt/tags/tag1795.xml><?xml version="1.0" encoding="utf-8"?>
<p:tagLst xmlns:p="http://schemas.openxmlformats.org/presentationml/2006/main">
  <p:tag name="PA" val="v5.2.8"/>
</p:tagLst>
</file>

<file path=ppt/tags/tag1796.xml><?xml version="1.0" encoding="utf-8"?>
<p:tagLst xmlns:p="http://schemas.openxmlformats.org/presentationml/2006/main">
  <p:tag name="PA" val="v5.2.8"/>
</p:tagLst>
</file>

<file path=ppt/tags/tag1797.xml><?xml version="1.0" encoding="utf-8"?>
<p:tagLst xmlns:p="http://schemas.openxmlformats.org/presentationml/2006/main">
  <p:tag name="PA" val="v5.2.8"/>
</p:tagLst>
</file>

<file path=ppt/tags/tag1798.xml><?xml version="1.0" encoding="utf-8"?>
<p:tagLst xmlns:p="http://schemas.openxmlformats.org/presentationml/2006/main">
  <p:tag name="PA" val="v5.2.8"/>
</p:tagLst>
</file>

<file path=ppt/tags/tag1799.xml><?xml version="1.0" encoding="utf-8"?>
<p:tagLst xmlns:p="http://schemas.openxmlformats.org/presentationml/2006/main">
  <p:tag name="PA" val="v5.2.8"/>
</p:tagLst>
</file>

<file path=ppt/tags/tag18.xml><?xml version="1.0" encoding="utf-8"?>
<p:tagLst xmlns:p="http://schemas.openxmlformats.org/presentationml/2006/main">
  <p:tag name="PA" val="v5.2.8"/>
</p:tagLst>
</file>

<file path=ppt/tags/tag180.xml><?xml version="1.0" encoding="utf-8"?>
<p:tagLst xmlns:p="http://schemas.openxmlformats.org/presentationml/2006/main">
  <p:tag name="PA" val="v5.2.8"/>
</p:tagLst>
</file>

<file path=ppt/tags/tag1800.xml><?xml version="1.0" encoding="utf-8"?>
<p:tagLst xmlns:p="http://schemas.openxmlformats.org/presentationml/2006/main">
  <p:tag name="PA" val="v5.2.8"/>
</p:tagLst>
</file>

<file path=ppt/tags/tag1801.xml><?xml version="1.0" encoding="utf-8"?>
<p:tagLst xmlns:p="http://schemas.openxmlformats.org/presentationml/2006/main">
  <p:tag name="PA" val="v5.2.8"/>
</p:tagLst>
</file>

<file path=ppt/tags/tag1802.xml><?xml version="1.0" encoding="utf-8"?>
<p:tagLst xmlns:p="http://schemas.openxmlformats.org/presentationml/2006/main">
  <p:tag name="PA" val="v5.2.8"/>
</p:tagLst>
</file>

<file path=ppt/tags/tag1803.xml><?xml version="1.0" encoding="utf-8"?>
<p:tagLst xmlns:p="http://schemas.openxmlformats.org/presentationml/2006/main">
  <p:tag name="PA" val="v5.2.8"/>
</p:tagLst>
</file>

<file path=ppt/tags/tag1804.xml><?xml version="1.0" encoding="utf-8"?>
<p:tagLst xmlns:p="http://schemas.openxmlformats.org/presentationml/2006/main">
  <p:tag name="PA" val="v5.2.8"/>
</p:tagLst>
</file>

<file path=ppt/tags/tag1805.xml><?xml version="1.0" encoding="utf-8"?>
<p:tagLst xmlns:p="http://schemas.openxmlformats.org/presentationml/2006/main">
  <p:tag name="PA" val="v5.2.8"/>
</p:tagLst>
</file>

<file path=ppt/tags/tag1806.xml><?xml version="1.0" encoding="utf-8"?>
<p:tagLst xmlns:p="http://schemas.openxmlformats.org/presentationml/2006/main">
  <p:tag name="PA" val="v5.2.8"/>
</p:tagLst>
</file>

<file path=ppt/tags/tag1807.xml><?xml version="1.0" encoding="utf-8"?>
<p:tagLst xmlns:p="http://schemas.openxmlformats.org/presentationml/2006/main">
  <p:tag name="PA" val="v5.2.8"/>
</p:tagLst>
</file>

<file path=ppt/tags/tag1808.xml><?xml version="1.0" encoding="utf-8"?>
<p:tagLst xmlns:p="http://schemas.openxmlformats.org/presentationml/2006/main">
  <p:tag name="PA" val="v5.2.8"/>
</p:tagLst>
</file>

<file path=ppt/tags/tag1809.xml><?xml version="1.0" encoding="utf-8"?>
<p:tagLst xmlns:p="http://schemas.openxmlformats.org/presentationml/2006/main">
  <p:tag name="PA" val="v5.2.8"/>
</p:tagLst>
</file>

<file path=ppt/tags/tag181.xml><?xml version="1.0" encoding="utf-8"?>
<p:tagLst xmlns:p="http://schemas.openxmlformats.org/presentationml/2006/main">
  <p:tag name="PA" val="v5.2.8"/>
</p:tagLst>
</file>

<file path=ppt/tags/tag1810.xml><?xml version="1.0" encoding="utf-8"?>
<p:tagLst xmlns:p="http://schemas.openxmlformats.org/presentationml/2006/main">
  <p:tag name="PA" val="v5.2.8"/>
</p:tagLst>
</file>

<file path=ppt/tags/tag1811.xml><?xml version="1.0" encoding="utf-8"?>
<p:tagLst xmlns:p="http://schemas.openxmlformats.org/presentationml/2006/main">
  <p:tag name="PA" val="v5.2.8"/>
</p:tagLst>
</file>

<file path=ppt/tags/tag1812.xml><?xml version="1.0" encoding="utf-8"?>
<p:tagLst xmlns:p="http://schemas.openxmlformats.org/presentationml/2006/main">
  <p:tag name="PA" val="v5.2.8"/>
</p:tagLst>
</file>

<file path=ppt/tags/tag1813.xml><?xml version="1.0" encoding="utf-8"?>
<p:tagLst xmlns:p="http://schemas.openxmlformats.org/presentationml/2006/main">
  <p:tag name="PA" val="v5.2.8"/>
</p:tagLst>
</file>

<file path=ppt/tags/tag1814.xml><?xml version="1.0" encoding="utf-8"?>
<p:tagLst xmlns:p="http://schemas.openxmlformats.org/presentationml/2006/main">
  <p:tag name="PA" val="v5.2.8"/>
</p:tagLst>
</file>

<file path=ppt/tags/tag1815.xml><?xml version="1.0" encoding="utf-8"?>
<p:tagLst xmlns:p="http://schemas.openxmlformats.org/presentationml/2006/main">
  <p:tag name="PA" val="v5.2.8"/>
</p:tagLst>
</file>

<file path=ppt/tags/tag1816.xml><?xml version="1.0" encoding="utf-8"?>
<p:tagLst xmlns:p="http://schemas.openxmlformats.org/presentationml/2006/main">
  <p:tag name="PA" val="v5.2.8"/>
</p:tagLst>
</file>

<file path=ppt/tags/tag1817.xml><?xml version="1.0" encoding="utf-8"?>
<p:tagLst xmlns:p="http://schemas.openxmlformats.org/presentationml/2006/main">
  <p:tag name="PA" val="v5.2.8"/>
</p:tagLst>
</file>

<file path=ppt/tags/tag1818.xml><?xml version="1.0" encoding="utf-8"?>
<p:tagLst xmlns:p="http://schemas.openxmlformats.org/presentationml/2006/main">
  <p:tag name="PA" val="v5.2.8"/>
</p:tagLst>
</file>

<file path=ppt/tags/tag1819.xml><?xml version="1.0" encoding="utf-8"?>
<p:tagLst xmlns:p="http://schemas.openxmlformats.org/presentationml/2006/main">
  <p:tag name="PA" val="v5.2.8"/>
</p:tagLst>
</file>

<file path=ppt/tags/tag182.xml><?xml version="1.0" encoding="utf-8"?>
<p:tagLst xmlns:p="http://schemas.openxmlformats.org/presentationml/2006/main">
  <p:tag name="PA" val="v5.2.8"/>
</p:tagLst>
</file>

<file path=ppt/tags/tag1820.xml><?xml version="1.0" encoding="utf-8"?>
<p:tagLst xmlns:p="http://schemas.openxmlformats.org/presentationml/2006/main">
  <p:tag name="PA" val="v5.2.8"/>
</p:tagLst>
</file>

<file path=ppt/tags/tag1821.xml><?xml version="1.0" encoding="utf-8"?>
<p:tagLst xmlns:p="http://schemas.openxmlformats.org/presentationml/2006/main">
  <p:tag name="PA" val="v5.2.8"/>
</p:tagLst>
</file>

<file path=ppt/tags/tag1822.xml><?xml version="1.0" encoding="utf-8"?>
<p:tagLst xmlns:p="http://schemas.openxmlformats.org/presentationml/2006/main">
  <p:tag name="PA" val="v5.2.8"/>
</p:tagLst>
</file>

<file path=ppt/tags/tag1823.xml><?xml version="1.0" encoding="utf-8"?>
<p:tagLst xmlns:p="http://schemas.openxmlformats.org/presentationml/2006/main">
  <p:tag name="PA" val="v5.2.8"/>
</p:tagLst>
</file>

<file path=ppt/tags/tag1824.xml><?xml version="1.0" encoding="utf-8"?>
<p:tagLst xmlns:p="http://schemas.openxmlformats.org/presentationml/2006/main">
  <p:tag name="PA" val="v5.2.8"/>
</p:tagLst>
</file>

<file path=ppt/tags/tag1825.xml><?xml version="1.0" encoding="utf-8"?>
<p:tagLst xmlns:p="http://schemas.openxmlformats.org/presentationml/2006/main">
  <p:tag name="PA" val="v5.2.8"/>
</p:tagLst>
</file>

<file path=ppt/tags/tag1826.xml><?xml version="1.0" encoding="utf-8"?>
<p:tagLst xmlns:p="http://schemas.openxmlformats.org/presentationml/2006/main">
  <p:tag name="PA" val="v5.2.8"/>
</p:tagLst>
</file>

<file path=ppt/tags/tag1827.xml><?xml version="1.0" encoding="utf-8"?>
<p:tagLst xmlns:p="http://schemas.openxmlformats.org/presentationml/2006/main">
  <p:tag name="PA" val="v5.2.8"/>
</p:tagLst>
</file>

<file path=ppt/tags/tag1828.xml><?xml version="1.0" encoding="utf-8"?>
<p:tagLst xmlns:p="http://schemas.openxmlformats.org/presentationml/2006/main">
  <p:tag name="PA" val="v5.2.8"/>
</p:tagLst>
</file>

<file path=ppt/tags/tag1829.xml><?xml version="1.0" encoding="utf-8"?>
<p:tagLst xmlns:p="http://schemas.openxmlformats.org/presentationml/2006/main">
  <p:tag name="PA" val="v5.2.8"/>
</p:tagLst>
</file>

<file path=ppt/tags/tag183.xml><?xml version="1.0" encoding="utf-8"?>
<p:tagLst xmlns:p="http://schemas.openxmlformats.org/presentationml/2006/main">
  <p:tag name="PA" val="v5.2.8"/>
</p:tagLst>
</file>

<file path=ppt/tags/tag1830.xml><?xml version="1.0" encoding="utf-8"?>
<p:tagLst xmlns:p="http://schemas.openxmlformats.org/presentationml/2006/main">
  <p:tag name="PA" val="v5.2.8"/>
</p:tagLst>
</file>

<file path=ppt/tags/tag1831.xml><?xml version="1.0" encoding="utf-8"?>
<p:tagLst xmlns:p="http://schemas.openxmlformats.org/presentationml/2006/main">
  <p:tag name="PA" val="v5.2.8"/>
</p:tagLst>
</file>

<file path=ppt/tags/tag1832.xml><?xml version="1.0" encoding="utf-8"?>
<p:tagLst xmlns:p="http://schemas.openxmlformats.org/presentationml/2006/main">
  <p:tag name="PA" val="v5.2.8"/>
</p:tagLst>
</file>

<file path=ppt/tags/tag1833.xml><?xml version="1.0" encoding="utf-8"?>
<p:tagLst xmlns:p="http://schemas.openxmlformats.org/presentationml/2006/main">
  <p:tag name="PA" val="v5.2.8"/>
</p:tagLst>
</file>

<file path=ppt/tags/tag1834.xml><?xml version="1.0" encoding="utf-8"?>
<p:tagLst xmlns:p="http://schemas.openxmlformats.org/presentationml/2006/main">
  <p:tag name="PA" val="v5.2.8"/>
</p:tagLst>
</file>

<file path=ppt/tags/tag1835.xml><?xml version="1.0" encoding="utf-8"?>
<p:tagLst xmlns:p="http://schemas.openxmlformats.org/presentationml/2006/main">
  <p:tag name="PA" val="v5.2.8"/>
</p:tagLst>
</file>

<file path=ppt/tags/tag1836.xml><?xml version="1.0" encoding="utf-8"?>
<p:tagLst xmlns:p="http://schemas.openxmlformats.org/presentationml/2006/main">
  <p:tag name="PA" val="v5.2.8"/>
</p:tagLst>
</file>

<file path=ppt/tags/tag1837.xml><?xml version="1.0" encoding="utf-8"?>
<p:tagLst xmlns:p="http://schemas.openxmlformats.org/presentationml/2006/main">
  <p:tag name="PA" val="v5.2.8"/>
</p:tagLst>
</file>

<file path=ppt/tags/tag1838.xml><?xml version="1.0" encoding="utf-8"?>
<p:tagLst xmlns:p="http://schemas.openxmlformats.org/presentationml/2006/main">
  <p:tag name="PA" val="v5.2.8"/>
</p:tagLst>
</file>

<file path=ppt/tags/tag1839.xml><?xml version="1.0" encoding="utf-8"?>
<p:tagLst xmlns:p="http://schemas.openxmlformats.org/presentationml/2006/main">
  <p:tag name="PA" val="v5.2.8"/>
</p:tagLst>
</file>

<file path=ppt/tags/tag184.xml><?xml version="1.0" encoding="utf-8"?>
<p:tagLst xmlns:p="http://schemas.openxmlformats.org/presentationml/2006/main">
  <p:tag name="PA" val="v5.2.8"/>
</p:tagLst>
</file>

<file path=ppt/tags/tag1840.xml><?xml version="1.0" encoding="utf-8"?>
<p:tagLst xmlns:p="http://schemas.openxmlformats.org/presentationml/2006/main">
  <p:tag name="PA" val="v5.2.8"/>
</p:tagLst>
</file>

<file path=ppt/tags/tag1841.xml><?xml version="1.0" encoding="utf-8"?>
<p:tagLst xmlns:p="http://schemas.openxmlformats.org/presentationml/2006/main">
  <p:tag name="PA" val="v5.2.8"/>
</p:tagLst>
</file>

<file path=ppt/tags/tag1842.xml><?xml version="1.0" encoding="utf-8"?>
<p:tagLst xmlns:p="http://schemas.openxmlformats.org/presentationml/2006/main">
  <p:tag name="PA" val="v5.2.8"/>
</p:tagLst>
</file>

<file path=ppt/tags/tag1843.xml><?xml version="1.0" encoding="utf-8"?>
<p:tagLst xmlns:p="http://schemas.openxmlformats.org/presentationml/2006/main">
  <p:tag name="PA" val="v5.2.8"/>
</p:tagLst>
</file>

<file path=ppt/tags/tag1844.xml><?xml version="1.0" encoding="utf-8"?>
<p:tagLst xmlns:p="http://schemas.openxmlformats.org/presentationml/2006/main">
  <p:tag name="PA" val="v5.2.8"/>
</p:tagLst>
</file>

<file path=ppt/tags/tag1845.xml><?xml version="1.0" encoding="utf-8"?>
<p:tagLst xmlns:p="http://schemas.openxmlformats.org/presentationml/2006/main">
  <p:tag name="PA" val="v5.2.8"/>
</p:tagLst>
</file>

<file path=ppt/tags/tag1846.xml><?xml version="1.0" encoding="utf-8"?>
<p:tagLst xmlns:p="http://schemas.openxmlformats.org/presentationml/2006/main">
  <p:tag name="PA" val="v5.2.8"/>
</p:tagLst>
</file>

<file path=ppt/tags/tag1847.xml><?xml version="1.0" encoding="utf-8"?>
<p:tagLst xmlns:p="http://schemas.openxmlformats.org/presentationml/2006/main">
  <p:tag name="PA" val="v5.2.8"/>
</p:tagLst>
</file>

<file path=ppt/tags/tag1848.xml><?xml version="1.0" encoding="utf-8"?>
<p:tagLst xmlns:p="http://schemas.openxmlformats.org/presentationml/2006/main">
  <p:tag name="PA" val="v5.2.8"/>
</p:tagLst>
</file>

<file path=ppt/tags/tag1849.xml><?xml version="1.0" encoding="utf-8"?>
<p:tagLst xmlns:p="http://schemas.openxmlformats.org/presentationml/2006/main">
  <p:tag name="PA" val="v5.2.8"/>
</p:tagLst>
</file>

<file path=ppt/tags/tag185.xml><?xml version="1.0" encoding="utf-8"?>
<p:tagLst xmlns:p="http://schemas.openxmlformats.org/presentationml/2006/main">
  <p:tag name="PA" val="v5.2.8"/>
</p:tagLst>
</file>

<file path=ppt/tags/tag1850.xml><?xml version="1.0" encoding="utf-8"?>
<p:tagLst xmlns:p="http://schemas.openxmlformats.org/presentationml/2006/main">
  <p:tag name="PA" val="v5.2.8"/>
</p:tagLst>
</file>

<file path=ppt/tags/tag1851.xml><?xml version="1.0" encoding="utf-8"?>
<p:tagLst xmlns:p="http://schemas.openxmlformats.org/presentationml/2006/main">
  <p:tag name="PA" val="v5.2.8"/>
</p:tagLst>
</file>

<file path=ppt/tags/tag1852.xml><?xml version="1.0" encoding="utf-8"?>
<p:tagLst xmlns:p="http://schemas.openxmlformats.org/presentationml/2006/main">
  <p:tag name="PA" val="v5.2.8"/>
</p:tagLst>
</file>

<file path=ppt/tags/tag1853.xml><?xml version="1.0" encoding="utf-8"?>
<p:tagLst xmlns:p="http://schemas.openxmlformats.org/presentationml/2006/main">
  <p:tag name="PA" val="v5.2.8"/>
</p:tagLst>
</file>

<file path=ppt/tags/tag1854.xml><?xml version="1.0" encoding="utf-8"?>
<p:tagLst xmlns:p="http://schemas.openxmlformats.org/presentationml/2006/main">
  <p:tag name="PA" val="v5.2.8"/>
</p:tagLst>
</file>

<file path=ppt/tags/tag1855.xml><?xml version="1.0" encoding="utf-8"?>
<p:tagLst xmlns:p="http://schemas.openxmlformats.org/presentationml/2006/main">
  <p:tag name="PA" val="v5.2.8"/>
</p:tagLst>
</file>

<file path=ppt/tags/tag1856.xml><?xml version="1.0" encoding="utf-8"?>
<p:tagLst xmlns:p="http://schemas.openxmlformats.org/presentationml/2006/main">
  <p:tag name="PA" val="v5.2.8"/>
</p:tagLst>
</file>

<file path=ppt/tags/tag1857.xml><?xml version="1.0" encoding="utf-8"?>
<p:tagLst xmlns:p="http://schemas.openxmlformats.org/presentationml/2006/main">
  <p:tag name="PA" val="v5.2.8"/>
</p:tagLst>
</file>

<file path=ppt/tags/tag1858.xml><?xml version="1.0" encoding="utf-8"?>
<p:tagLst xmlns:p="http://schemas.openxmlformats.org/presentationml/2006/main">
  <p:tag name="PA" val="v5.2.8"/>
</p:tagLst>
</file>

<file path=ppt/tags/tag1859.xml><?xml version="1.0" encoding="utf-8"?>
<p:tagLst xmlns:p="http://schemas.openxmlformats.org/presentationml/2006/main">
  <p:tag name="PA" val="v5.2.8"/>
</p:tagLst>
</file>

<file path=ppt/tags/tag186.xml><?xml version="1.0" encoding="utf-8"?>
<p:tagLst xmlns:p="http://schemas.openxmlformats.org/presentationml/2006/main">
  <p:tag name="PA" val="v5.2.8"/>
</p:tagLst>
</file>

<file path=ppt/tags/tag1860.xml><?xml version="1.0" encoding="utf-8"?>
<p:tagLst xmlns:p="http://schemas.openxmlformats.org/presentationml/2006/main">
  <p:tag name="PA" val="v5.2.8"/>
</p:tagLst>
</file>

<file path=ppt/tags/tag1861.xml><?xml version="1.0" encoding="utf-8"?>
<p:tagLst xmlns:p="http://schemas.openxmlformats.org/presentationml/2006/main">
  <p:tag name="PA" val="v5.2.8"/>
</p:tagLst>
</file>

<file path=ppt/tags/tag1862.xml><?xml version="1.0" encoding="utf-8"?>
<p:tagLst xmlns:p="http://schemas.openxmlformats.org/presentationml/2006/main">
  <p:tag name="PA" val="v5.2.8"/>
</p:tagLst>
</file>

<file path=ppt/tags/tag1863.xml><?xml version="1.0" encoding="utf-8"?>
<p:tagLst xmlns:p="http://schemas.openxmlformats.org/presentationml/2006/main">
  <p:tag name="PA" val="v5.2.8"/>
</p:tagLst>
</file>

<file path=ppt/tags/tag1864.xml><?xml version="1.0" encoding="utf-8"?>
<p:tagLst xmlns:p="http://schemas.openxmlformats.org/presentationml/2006/main">
  <p:tag name="PA" val="v5.2.8"/>
</p:tagLst>
</file>

<file path=ppt/tags/tag1865.xml><?xml version="1.0" encoding="utf-8"?>
<p:tagLst xmlns:p="http://schemas.openxmlformats.org/presentationml/2006/main">
  <p:tag name="PA" val="v5.2.8"/>
</p:tagLst>
</file>

<file path=ppt/tags/tag1866.xml><?xml version="1.0" encoding="utf-8"?>
<p:tagLst xmlns:p="http://schemas.openxmlformats.org/presentationml/2006/main">
  <p:tag name="PA" val="v5.2.8"/>
</p:tagLst>
</file>

<file path=ppt/tags/tag1867.xml><?xml version="1.0" encoding="utf-8"?>
<p:tagLst xmlns:p="http://schemas.openxmlformats.org/presentationml/2006/main">
  <p:tag name="PA" val="v5.2.8"/>
</p:tagLst>
</file>

<file path=ppt/tags/tag1868.xml><?xml version="1.0" encoding="utf-8"?>
<p:tagLst xmlns:p="http://schemas.openxmlformats.org/presentationml/2006/main">
  <p:tag name="PA" val="v5.2.8"/>
</p:tagLst>
</file>

<file path=ppt/tags/tag1869.xml><?xml version="1.0" encoding="utf-8"?>
<p:tagLst xmlns:p="http://schemas.openxmlformats.org/presentationml/2006/main">
  <p:tag name="PA" val="v5.2.8"/>
</p:tagLst>
</file>

<file path=ppt/tags/tag187.xml><?xml version="1.0" encoding="utf-8"?>
<p:tagLst xmlns:p="http://schemas.openxmlformats.org/presentationml/2006/main">
  <p:tag name="PA" val="v5.2.8"/>
</p:tagLst>
</file>

<file path=ppt/tags/tag1870.xml><?xml version="1.0" encoding="utf-8"?>
<p:tagLst xmlns:p="http://schemas.openxmlformats.org/presentationml/2006/main">
  <p:tag name="PA" val="v5.2.8"/>
</p:tagLst>
</file>

<file path=ppt/tags/tag1871.xml><?xml version="1.0" encoding="utf-8"?>
<p:tagLst xmlns:p="http://schemas.openxmlformats.org/presentationml/2006/main">
  <p:tag name="PA" val="v5.2.8"/>
</p:tagLst>
</file>

<file path=ppt/tags/tag1872.xml><?xml version="1.0" encoding="utf-8"?>
<p:tagLst xmlns:p="http://schemas.openxmlformats.org/presentationml/2006/main">
  <p:tag name="PA" val="v5.2.8"/>
</p:tagLst>
</file>

<file path=ppt/tags/tag1873.xml><?xml version="1.0" encoding="utf-8"?>
<p:tagLst xmlns:p="http://schemas.openxmlformats.org/presentationml/2006/main">
  <p:tag name="PA" val="v5.2.8"/>
</p:tagLst>
</file>

<file path=ppt/tags/tag1874.xml><?xml version="1.0" encoding="utf-8"?>
<p:tagLst xmlns:p="http://schemas.openxmlformats.org/presentationml/2006/main">
  <p:tag name="PA" val="v5.2.8"/>
</p:tagLst>
</file>

<file path=ppt/tags/tag1875.xml><?xml version="1.0" encoding="utf-8"?>
<p:tagLst xmlns:p="http://schemas.openxmlformats.org/presentationml/2006/main">
  <p:tag name="PA" val="v5.2.8"/>
</p:tagLst>
</file>

<file path=ppt/tags/tag1876.xml><?xml version="1.0" encoding="utf-8"?>
<p:tagLst xmlns:p="http://schemas.openxmlformats.org/presentationml/2006/main">
  <p:tag name="PA" val="v5.2.8"/>
</p:tagLst>
</file>

<file path=ppt/tags/tag1877.xml><?xml version="1.0" encoding="utf-8"?>
<p:tagLst xmlns:p="http://schemas.openxmlformats.org/presentationml/2006/main">
  <p:tag name="PA" val="v5.2.8"/>
</p:tagLst>
</file>

<file path=ppt/tags/tag1878.xml><?xml version="1.0" encoding="utf-8"?>
<p:tagLst xmlns:p="http://schemas.openxmlformats.org/presentationml/2006/main">
  <p:tag name="PA" val="v5.2.8"/>
</p:tagLst>
</file>

<file path=ppt/tags/tag1879.xml><?xml version="1.0" encoding="utf-8"?>
<p:tagLst xmlns:p="http://schemas.openxmlformats.org/presentationml/2006/main">
  <p:tag name="PA" val="v5.2.8"/>
</p:tagLst>
</file>

<file path=ppt/tags/tag188.xml><?xml version="1.0" encoding="utf-8"?>
<p:tagLst xmlns:p="http://schemas.openxmlformats.org/presentationml/2006/main">
  <p:tag name="PA" val="v5.2.8"/>
</p:tagLst>
</file>

<file path=ppt/tags/tag1880.xml><?xml version="1.0" encoding="utf-8"?>
<p:tagLst xmlns:p="http://schemas.openxmlformats.org/presentationml/2006/main">
  <p:tag name="PA" val="v5.2.8"/>
</p:tagLst>
</file>

<file path=ppt/tags/tag1881.xml><?xml version="1.0" encoding="utf-8"?>
<p:tagLst xmlns:p="http://schemas.openxmlformats.org/presentationml/2006/main">
  <p:tag name="PA" val="v5.2.8"/>
</p:tagLst>
</file>

<file path=ppt/tags/tag1882.xml><?xml version="1.0" encoding="utf-8"?>
<p:tagLst xmlns:p="http://schemas.openxmlformats.org/presentationml/2006/main">
  <p:tag name="PA" val="v5.2.8"/>
</p:tagLst>
</file>

<file path=ppt/tags/tag1883.xml><?xml version="1.0" encoding="utf-8"?>
<p:tagLst xmlns:p="http://schemas.openxmlformats.org/presentationml/2006/main">
  <p:tag name="PA" val="v5.2.8"/>
</p:tagLst>
</file>

<file path=ppt/tags/tag1884.xml><?xml version="1.0" encoding="utf-8"?>
<p:tagLst xmlns:p="http://schemas.openxmlformats.org/presentationml/2006/main">
  <p:tag name="PA" val="v5.2.8"/>
</p:tagLst>
</file>

<file path=ppt/tags/tag1885.xml><?xml version="1.0" encoding="utf-8"?>
<p:tagLst xmlns:p="http://schemas.openxmlformats.org/presentationml/2006/main">
  <p:tag name="PA" val="v5.2.8"/>
</p:tagLst>
</file>

<file path=ppt/tags/tag1886.xml><?xml version="1.0" encoding="utf-8"?>
<p:tagLst xmlns:p="http://schemas.openxmlformats.org/presentationml/2006/main">
  <p:tag name="PA" val="v5.2.8"/>
</p:tagLst>
</file>

<file path=ppt/tags/tag1887.xml><?xml version="1.0" encoding="utf-8"?>
<p:tagLst xmlns:p="http://schemas.openxmlformats.org/presentationml/2006/main">
  <p:tag name="PA" val="v5.2.8"/>
</p:tagLst>
</file>

<file path=ppt/tags/tag1888.xml><?xml version="1.0" encoding="utf-8"?>
<p:tagLst xmlns:p="http://schemas.openxmlformats.org/presentationml/2006/main">
  <p:tag name="PA" val="v5.2.8"/>
</p:tagLst>
</file>

<file path=ppt/tags/tag1889.xml><?xml version="1.0" encoding="utf-8"?>
<p:tagLst xmlns:p="http://schemas.openxmlformats.org/presentationml/2006/main">
  <p:tag name="PA" val="v5.2.8"/>
</p:tagLst>
</file>

<file path=ppt/tags/tag189.xml><?xml version="1.0" encoding="utf-8"?>
<p:tagLst xmlns:p="http://schemas.openxmlformats.org/presentationml/2006/main">
  <p:tag name="PA" val="v5.2.8"/>
</p:tagLst>
</file>

<file path=ppt/tags/tag1890.xml><?xml version="1.0" encoding="utf-8"?>
<p:tagLst xmlns:p="http://schemas.openxmlformats.org/presentationml/2006/main">
  <p:tag name="PA" val="v5.2.8"/>
</p:tagLst>
</file>

<file path=ppt/tags/tag1891.xml><?xml version="1.0" encoding="utf-8"?>
<p:tagLst xmlns:p="http://schemas.openxmlformats.org/presentationml/2006/main">
  <p:tag name="PA" val="v5.2.8"/>
</p:tagLst>
</file>

<file path=ppt/tags/tag1892.xml><?xml version="1.0" encoding="utf-8"?>
<p:tagLst xmlns:p="http://schemas.openxmlformats.org/presentationml/2006/main">
  <p:tag name="PA" val="v5.2.8"/>
</p:tagLst>
</file>

<file path=ppt/tags/tag1893.xml><?xml version="1.0" encoding="utf-8"?>
<p:tagLst xmlns:p="http://schemas.openxmlformats.org/presentationml/2006/main">
  <p:tag name="PA" val="v5.2.8"/>
</p:tagLst>
</file>

<file path=ppt/tags/tag1894.xml><?xml version="1.0" encoding="utf-8"?>
<p:tagLst xmlns:p="http://schemas.openxmlformats.org/presentationml/2006/main">
  <p:tag name="PA" val="v5.2.8"/>
</p:tagLst>
</file>

<file path=ppt/tags/tag1895.xml><?xml version="1.0" encoding="utf-8"?>
<p:tagLst xmlns:p="http://schemas.openxmlformats.org/presentationml/2006/main">
  <p:tag name="PA" val="v5.2.8"/>
</p:tagLst>
</file>

<file path=ppt/tags/tag1896.xml><?xml version="1.0" encoding="utf-8"?>
<p:tagLst xmlns:p="http://schemas.openxmlformats.org/presentationml/2006/main">
  <p:tag name="PA" val="v5.2.8"/>
</p:tagLst>
</file>

<file path=ppt/tags/tag1897.xml><?xml version="1.0" encoding="utf-8"?>
<p:tagLst xmlns:p="http://schemas.openxmlformats.org/presentationml/2006/main">
  <p:tag name="PA" val="v5.2.8"/>
</p:tagLst>
</file>

<file path=ppt/tags/tag1898.xml><?xml version="1.0" encoding="utf-8"?>
<p:tagLst xmlns:p="http://schemas.openxmlformats.org/presentationml/2006/main">
  <p:tag name="PA" val="v5.2.8"/>
</p:tagLst>
</file>

<file path=ppt/tags/tag1899.xml><?xml version="1.0" encoding="utf-8"?>
<p:tagLst xmlns:p="http://schemas.openxmlformats.org/presentationml/2006/main">
  <p:tag name="PA" val="v5.2.8"/>
</p:tagLst>
</file>

<file path=ppt/tags/tag19.xml><?xml version="1.0" encoding="utf-8"?>
<p:tagLst xmlns:p="http://schemas.openxmlformats.org/presentationml/2006/main">
  <p:tag name="PA" val="v5.2.8"/>
</p:tagLst>
</file>

<file path=ppt/tags/tag190.xml><?xml version="1.0" encoding="utf-8"?>
<p:tagLst xmlns:p="http://schemas.openxmlformats.org/presentationml/2006/main">
  <p:tag name="PA" val="v5.2.8"/>
</p:tagLst>
</file>

<file path=ppt/tags/tag1900.xml><?xml version="1.0" encoding="utf-8"?>
<p:tagLst xmlns:p="http://schemas.openxmlformats.org/presentationml/2006/main">
  <p:tag name="PA" val="v5.2.8"/>
</p:tagLst>
</file>

<file path=ppt/tags/tag1901.xml><?xml version="1.0" encoding="utf-8"?>
<p:tagLst xmlns:p="http://schemas.openxmlformats.org/presentationml/2006/main">
  <p:tag name="PA" val="v5.2.8"/>
</p:tagLst>
</file>

<file path=ppt/tags/tag1902.xml><?xml version="1.0" encoding="utf-8"?>
<p:tagLst xmlns:p="http://schemas.openxmlformats.org/presentationml/2006/main">
  <p:tag name="PA" val="v5.2.8"/>
</p:tagLst>
</file>

<file path=ppt/tags/tag1903.xml><?xml version="1.0" encoding="utf-8"?>
<p:tagLst xmlns:p="http://schemas.openxmlformats.org/presentationml/2006/main">
  <p:tag name="PA" val="v5.2.8"/>
</p:tagLst>
</file>

<file path=ppt/tags/tag1904.xml><?xml version="1.0" encoding="utf-8"?>
<p:tagLst xmlns:p="http://schemas.openxmlformats.org/presentationml/2006/main">
  <p:tag name="PA" val="v5.2.8"/>
</p:tagLst>
</file>

<file path=ppt/tags/tag1905.xml><?xml version="1.0" encoding="utf-8"?>
<p:tagLst xmlns:p="http://schemas.openxmlformats.org/presentationml/2006/main">
  <p:tag name="PA" val="v5.2.8"/>
</p:tagLst>
</file>

<file path=ppt/tags/tag1906.xml><?xml version="1.0" encoding="utf-8"?>
<p:tagLst xmlns:p="http://schemas.openxmlformats.org/presentationml/2006/main">
  <p:tag name="PA" val="v5.2.8"/>
</p:tagLst>
</file>

<file path=ppt/tags/tag1907.xml><?xml version="1.0" encoding="utf-8"?>
<p:tagLst xmlns:p="http://schemas.openxmlformats.org/presentationml/2006/main">
  <p:tag name="PA" val="v5.2.8"/>
</p:tagLst>
</file>

<file path=ppt/tags/tag1908.xml><?xml version="1.0" encoding="utf-8"?>
<p:tagLst xmlns:p="http://schemas.openxmlformats.org/presentationml/2006/main">
  <p:tag name="PA" val="v5.2.8"/>
</p:tagLst>
</file>

<file path=ppt/tags/tag1909.xml><?xml version="1.0" encoding="utf-8"?>
<p:tagLst xmlns:p="http://schemas.openxmlformats.org/presentationml/2006/main">
  <p:tag name="PA" val="v5.2.8"/>
</p:tagLst>
</file>

<file path=ppt/tags/tag191.xml><?xml version="1.0" encoding="utf-8"?>
<p:tagLst xmlns:p="http://schemas.openxmlformats.org/presentationml/2006/main">
  <p:tag name="PA" val="v5.2.8"/>
</p:tagLst>
</file>

<file path=ppt/tags/tag1910.xml><?xml version="1.0" encoding="utf-8"?>
<p:tagLst xmlns:p="http://schemas.openxmlformats.org/presentationml/2006/main">
  <p:tag name="PA" val="v5.2.8"/>
</p:tagLst>
</file>

<file path=ppt/tags/tag1911.xml><?xml version="1.0" encoding="utf-8"?>
<p:tagLst xmlns:p="http://schemas.openxmlformats.org/presentationml/2006/main">
  <p:tag name="PA" val="v5.2.8"/>
</p:tagLst>
</file>

<file path=ppt/tags/tag1912.xml><?xml version="1.0" encoding="utf-8"?>
<p:tagLst xmlns:p="http://schemas.openxmlformats.org/presentationml/2006/main">
  <p:tag name="PA" val="v5.2.8"/>
</p:tagLst>
</file>

<file path=ppt/tags/tag1913.xml><?xml version="1.0" encoding="utf-8"?>
<p:tagLst xmlns:p="http://schemas.openxmlformats.org/presentationml/2006/main">
  <p:tag name="PA" val="v5.2.8"/>
</p:tagLst>
</file>

<file path=ppt/tags/tag1914.xml><?xml version="1.0" encoding="utf-8"?>
<p:tagLst xmlns:p="http://schemas.openxmlformats.org/presentationml/2006/main">
  <p:tag name="PA" val="v5.2.8"/>
</p:tagLst>
</file>

<file path=ppt/tags/tag1915.xml><?xml version="1.0" encoding="utf-8"?>
<p:tagLst xmlns:p="http://schemas.openxmlformats.org/presentationml/2006/main">
  <p:tag name="PA" val="v5.2.8"/>
</p:tagLst>
</file>

<file path=ppt/tags/tag1916.xml><?xml version="1.0" encoding="utf-8"?>
<p:tagLst xmlns:p="http://schemas.openxmlformats.org/presentationml/2006/main">
  <p:tag name="PA" val="v5.2.8"/>
</p:tagLst>
</file>

<file path=ppt/tags/tag1917.xml><?xml version="1.0" encoding="utf-8"?>
<p:tagLst xmlns:p="http://schemas.openxmlformats.org/presentationml/2006/main">
  <p:tag name="PA" val="v5.2.8"/>
</p:tagLst>
</file>

<file path=ppt/tags/tag1918.xml><?xml version="1.0" encoding="utf-8"?>
<p:tagLst xmlns:p="http://schemas.openxmlformats.org/presentationml/2006/main">
  <p:tag name="PA" val="v5.2.8"/>
</p:tagLst>
</file>

<file path=ppt/tags/tag1919.xml><?xml version="1.0" encoding="utf-8"?>
<p:tagLst xmlns:p="http://schemas.openxmlformats.org/presentationml/2006/main">
  <p:tag name="PA" val="v5.2.8"/>
</p:tagLst>
</file>

<file path=ppt/tags/tag192.xml><?xml version="1.0" encoding="utf-8"?>
<p:tagLst xmlns:p="http://schemas.openxmlformats.org/presentationml/2006/main">
  <p:tag name="PA" val="v5.2.8"/>
</p:tagLst>
</file>

<file path=ppt/tags/tag1920.xml><?xml version="1.0" encoding="utf-8"?>
<p:tagLst xmlns:p="http://schemas.openxmlformats.org/presentationml/2006/main">
  <p:tag name="PA" val="v5.2.8"/>
</p:tagLst>
</file>

<file path=ppt/tags/tag1921.xml><?xml version="1.0" encoding="utf-8"?>
<p:tagLst xmlns:p="http://schemas.openxmlformats.org/presentationml/2006/main">
  <p:tag name="PA" val="v5.2.8"/>
</p:tagLst>
</file>

<file path=ppt/tags/tag1922.xml><?xml version="1.0" encoding="utf-8"?>
<p:tagLst xmlns:p="http://schemas.openxmlformats.org/presentationml/2006/main">
  <p:tag name="PA" val="v5.2.8"/>
</p:tagLst>
</file>

<file path=ppt/tags/tag1923.xml><?xml version="1.0" encoding="utf-8"?>
<p:tagLst xmlns:p="http://schemas.openxmlformats.org/presentationml/2006/main">
  <p:tag name="PA" val="v5.2.8"/>
</p:tagLst>
</file>

<file path=ppt/tags/tag1924.xml><?xml version="1.0" encoding="utf-8"?>
<p:tagLst xmlns:p="http://schemas.openxmlformats.org/presentationml/2006/main">
  <p:tag name="PA" val="v5.2.8"/>
</p:tagLst>
</file>

<file path=ppt/tags/tag1925.xml><?xml version="1.0" encoding="utf-8"?>
<p:tagLst xmlns:p="http://schemas.openxmlformats.org/presentationml/2006/main">
  <p:tag name="PA" val="v5.2.8"/>
</p:tagLst>
</file>

<file path=ppt/tags/tag1926.xml><?xml version="1.0" encoding="utf-8"?>
<p:tagLst xmlns:p="http://schemas.openxmlformats.org/presentationml/2006/main">
  <p:tag name="PA" val="v5.2.8"/>
</p:tagLst>
</file>

<file path=ppt/tags/tag1927.xml><?xml version="1.0" encoding="utf-8"?>
<p:tagLst xmlns:p="http://schemas.openxmlformats.org/presentationml/2006/main">
  <p:tag name="PA" val="v5.2.8"/>
</p:tagLst>
</file>

<file path=ppt/tags/tag1928.xml><?xml version="1.0" encoding="utf-8"?>
<p:tagLst xmlns:p="http://schemas.openxmlformats.org/presentationml/2006/main">
  <p:tag name="PA" val="v5.2.8"/>
</p:tagLst>
</file>

<file path=ppt/tags/tag1929.xml><?xml version="1.0" encoding="utf-8"?>
<p:tagLst xmlns:p="http://schemas.openxmlformats.org/presentationml/2006/main">
  <p:tag name="PA" val="v5.2.8"/>
</p:tagLst>
</file>

<file path=ppt/tags/tag193.xml><?xml version="1.0" encoding="utf-8"?>
<p:tagLst xmlns:p="http://schemas.openxmlformats.org/presentationml/2006/main">
  <p:tag name="PA" val="v5.2.8"/>
</p:tagLst>
</file>

<file path=ppt/tags/tag1930.xml><?xml version="1.0" encoding="utf-8"?>
<p:tagLst xmlns:p="http://schemas.openxmlformats.org/presentationml/2006/main">
  <p:tag name="PA" val="v5.2.8"/>
</p:tagLst>
</file>

<file path=ppt/tags/tag1931.xml><?xml version="1.0" encoding="utf-8"?>
<p:tagLst xmlns:p="http://schemas.openxmlformats.org/presentationml/2006/main">
  <p:tag name="PA" val="v5.2.8"/>
</p:tagLst>
</file>

<file path=ppt/tags/tag1932.xml><?xml version="1.0" encoding="utf-8"?>
<p:tagLst xmlns:p="http://schemas.openxmlformats.org/presentationml/2006/main">
  <p:tag name="PA" val="v5.2.8"/>
</p:tagLst>
</file>

<file path=ppt/tags/tag1933.xml><?xml version="1.0" encoding="utf-8"?>
<p:tagLst xmlns:p="http://schemas.openxmlformats.org/presentationml/2006/main">
  <p:tag name="PA" val="v5.2.8"/>
</p:tagLst>
</file>

<file path=ppt/tags/tag1934.xml><?xml version="1.0" encoding="utf-8"?>
<p:tagLst xmlns:p="http://schemas.openxmlformats.org/presentationml/2006/main">
  <p:tag name="PA" val="v5.2.8"/>
</p:tagLst>
</file>

<file path=ppt/tags/tag1935.xml><?xml version="1.0" encoding="utf-8"?>
<p:tagLst xmlns:p="http://schemas.openxmlformats.org/presentationml/2006/main">
  <p:tag name="PA" val="v5.2.8"/>
</p:tagLst>
</file>

<file path=ppt/tags/tag1936.xml><?xml version="1.0" encoding="utf-8"?>
<p:tagLst xmlns:p="http://schemas.openxmlformats.org/presentationml/2006/main">
  <p:tag name="PA" val="v5.2.8"/>
</p:tagLst>
</file>

<file path=ppt/tags/tag1937.xml><?xml version="1.0" encoding="utf-8"?>
<p:tagLst xmlns:p="http://schemas.openxmlformats.org/presentationml/2006/main">
  <p:tag name="PA" val="v5.2.8"/>
</p:tagLst>
</file>

<file path=ppt/tags/tag1938.xml><?xml version="1.0" encoding="utf-8"?>
<p:tagLst xmlns:p="http://schemas.openxmlformats.org/presentationml/2006/main">
  <p:tag name="PA" val="v5.2.8"/>
</p:tagLst>
</file>

<file path=ppt/tags/tag1939.xml><?xml version="1.0" encoding="utf-8"?>
<p:tagLst xmlns:p="http://schemas.openxmlformats.org/presentationml/2006/main">
  <p:tag name="PA" val="v5.2.8"/>
</p:tagLst>
</file>

<file path=ppt/tags/tag194.xml><?xml version="1.0" encoding="utf-8"?>
<p:tagLst xmlns:p="http://schemas.openxmlformats.org/presentationml/2006/main">
  <p:tag name="PA" val="v5.2.8"/>
</p:tagLst>
</file>

<file path=ppt/tags/tag1940.xml><?xml version="1.0" encoding="utf-8"?>
<p:tagLst xmlns:p="http://schemas.openxmlformats.org/presentationml/2006/main">
  <p:tag name="PA" val="v5.2.8"/>
</p:tagLst>
</file>

<file path=ppt/tags/tag1941.xml><?xml version="1.0" encoding="utf-8"?>
<p:tagLst xmlns:p="http://schemas.openxmlformats.org/presentationml/2006/main">
  <p:tag name="PA" val="v5.2.8"/>
</p:tagLst>
</file>

<file path=ppt/tags/tag1942.xml><?xml version="1.0" encoding="utf-8"?>
<p:tagLst xmlns:p="http://schemas.openxmlformats.org/presentationml/2006/main">
  <p:tag name="PA" val="v5.2.8"/>
</p:tagLst>
</file>

<file path=ppt/tags/tag1943.xml><?xml version="1.0" encoding="utf-8"?>
<p:tagLst xmlns:p="http://schemas.openxmlformats.org/presentationml/2006/main">
  <p:tag name="PA" val="v5.2.8"/>
</p:tagLst>
</file>

<file path=ppt/tags/tag1944.xml><?xml version="1.0" encoding="utf-8"?>
<p:tagLst xmlns:p="http://schemas.openxmlformats.org/presentationml/2006/main">
  <p:tag name="PA" val="v5.2.8"/>
</p:tagLst>
</file>

<file path=ppt/tags/tag1945.xml><?xml version="1.0" encoding="utf-8"?>
<p:tagLst xmlns:p="http://schemas.openxmlformats.org/presentationml/2006/main">
  <p:tag name="PA" val="v5.2.8"/>
</p:tagLst>
</file>

<file path=ppt/tags/tag1946.xml><?xml version="1.0" encoding="utf-8"?>
<p:tagLst xmlns:p="http://schemas.openxmlformats.org/presentationml/2006/main">
  <p:tag name="PA" val="v5.2.8"/>
</p:tagLst>
</file>

<file path=ppt/tags/tag1947.xml><?xml version="1.0" encoding="utf-8"?>
<p:tagLst xmlns:p="http://schemas.openxmlformats.org/presentationml/2006/main">
  <p:tag name="PA" val="v5.2.8"/>
</p:tagLst>
</file>

<file path=ppt/tags/tag1948.xml><?xml version="1.0" encoding="utf-8"?>
<p:tagLst xmlns:p="http://schemas.openxmlformats.org/presentationml/2006/main">
  <p:tag name="PA" val="v5.2.8"/>
</p:tagLst>
</file>

<file path=ppt/tags/tag1949.xml><?xml version="1.0" encoding="utf-8"?>
<p:tagLst xmlns:p="http://schemas.openxmlformats.org/presentationml/2006/main">
  <p:tag name="PA" val="v5.2.8"/>
</p:tagLst>
</file>

<file path=ppt/tags/tag195.xml><?xml version="1.0" encoding="utf-8"?>
<p:tagLst xmlns:p="http://schemas.openxmlformats.org/presentationml/2006/main">
  <p:tag name="PA" val="v5.2.8"/>
</p:tagLst>
</file>

<file path=ppt/tags/tag1950.xml><?xml version="1.0" encoding="utf-8"?>
<p:tagLst xmlns:p="http://schemas.openxmlformats.org/presentationml/2006/main">
  <p:tag name="PA" val="v5.2.8"/>
</p:tagLst>
</file>

<file path=ppt/tags/tag1951.xml><?xml version="1.0" encoding="utf-8"?>
<p:tagLst xmlns:p="http://schemas.openxmlformats.org/presentationml/2006/main">
  <p:tag name="PA" val="v5.2.8"/>
</p:tagLst>
</file>

<file path=ppt/tags/tag1952.xml><?xml version="1.0" encoding="utf-8"?>
<p:tagLst xmlns:p="http://schemas.openxmlformats.org/presentationml/2006/main">
  <p:tag name="PA" val="v5.2.8"/>
</p:tagLst>
</file>

<file path=ppt/tags/tag1953.xml><?xml version="1.0" encoding="utf-8"?>
<p:tagLst xmlns:p="http://schemas.openxmlformats.org/presentationml/2006/main">
  <p:tag name="PA" val="v5.2.8"/>
</p:tagLst>
</file>

<file path=ppt/tags/tag1954.xml><?xml version="1.0" encoding="utf-8"?>
<p:tagLst xmlns:p="http://schemas.openxmlformats.org/presentationml/2006/main">
  <p:tag name="PA" val="v5.2.8"/>
</p:tagLst>
</file>

<file path=ppt/tags/tag1955.xml><?xml version="1.0" encoding="utf-8"?>
<p:tagLst xmlns:p="http://schemas.openxmlformats.org/presentationml/2006/main">
  <p:tag name="PA" val="v5.2.8"/>
</p:tagLst>
</file>

<file path=ppt/tags/tag1956.xml><?xml version="1.0" encoding="utf-8"?>
<p:tagLst xmlns:p="http://schemas.openxmlformats.org/presentationml/2006/main">
  <p:tag name="PA" val="v5.2.8"/>
</p:tagLst>
</file>

<file path=ppt/tags/tag1957.xml><?xml version="1.0" encoding="utf-8"?>
<p:tagLst xmlns:p="http://schemas.openxmlformats.org/presentationml/2006/main">
  <p:tag name="PA" val="v5.2.8"/>
</p:tagLst>
</file>

<file path=ppt/tags/tag1958.xml><?xml version="1.0" encoding="utf-8"?>
<p:tagLst xmlns:p="http://schemas.openxmlformats.org/presentationml/2006/main">
  <p:tag name="PA" val="v5.2.8"/>
</p:tagLst>
</file>

<file path=ppt/tags/tag1959.xml><?xml version="1.0" encoding="utf-8"?>
<p:tagLst xmlns:p="http://schemas.openxmlformats.org/presentationml/2006/main">
  <p:tag name="PA" val="v5.2.8"/>
</p:tagLst>
</file>

<file path=ppt/tags/tag196.xml><?xml version="1.0" encoding="utf-8"?>
<p:tagLst xmlns:p="http://schemas.openxmlformats.org/presentationml/2006/main">
  <p:tag name="PA" val="v5.2.8"/>
</p:tagLst>
</file>

<file path=ppt/tags/tag1960.xml><?xml version="1.0" encoding="utf-8"?>
<p:tagLst xmlns:p="http://schemas.openxmlformats.org/presentationml/2006/main">
  <p:tag name="PA" val="v5.2.8"/>
</p:tagLst>
</file>

<file path=ppt/tags/tag1961.xml><?xml version="1.0" encoding="utf-8"?>
<p:tagLst xmlns:p="http://schemas.openxmlformats.org/presentationml/2006/main">
  <p:tag name="PA" val="v5.2.8"/>
</p:tagLst>
</file>

<file path=ppt/tags/tag1962.xml><?xml version="1.0" encoding="utf-8"?>
<p:tagLst xmlns:p="http://schemas.openxmlformats.org/presentationml/2006/main">
  <p:tag name="PA" val="v5.2.8"/>
</p:tagLst>
</file>

<file path=ppt/tags/tag1963.xml><?xml version="1.0" encoding="utf-8"?>
<p:tagLst xmlns:p="http://schemas.openxmlformats.org/presentationml/2006/main">
  <p:tag name="PA" val="v5.2.8"/>
</p:tagLst>
</file>

<file path=ppt/tags/tag1964.xml><?xml version="1.0" encoding="utf-8"?>
<p:tagLst xmlns:p="http://schemas.openxmlformats.org/presentationml/2006/main">
  <p:tag name="PA" val="v5.2.8"/>
</p:tagLst>
</file>

<file path=ppt/tags/tag1965.xml><?xml version="1.0" encoding="utf-8"?>
<p:tagLst xmlns:p="http://schemas.openxmlformats.org/presentationml/2006/main">
  <p:tag name="PA" val="v5.2.8"/>
</p:tagLst>
</file>

<file path=ppt/tags/tag1966.xml><?xml version="1.0" encoding="utf-8"?>
<p:tagLst xmlns:p="http://schemas.openxmlformats.org/presentationml/2006/main">
  <p:tag name="PA" val="v5.2.8"/>
</p:tagLst>
</file>

<file path=ppt/tags/tag1967.xml><?xml version="1.0" encoding="utf-8"?>
<p:tagLst xmlns:p="http://schemas.openxmlformats.org/presentationml/2006/main">
  <p:tag name="PA" val="v5.2.8"/>
</p:tagLst>
</file>

<file path=ppt/tags/tag1968.xml><?xml version="1.0" encoding="utf-8"?>
<p:tagLst xmlns:p="http://schemas.openxmlformats.org/presentationml/2006/main">
  <p:tag name="PA" val="v5.2.8"/>
</p:tagLst>
</file>

<file path=ppt/tags/tag1969.xml><?xml version="1.0" encoding="utf-8"?>
<p:tagLst xmlns:p="http://schemas.openxmlformats.org/presentationml/2006/main">
  <p:tag name="PA" val="v5.2.8"/>
</p:tagLst>
</file>

<file path=ppt/tags/tag197.xml><?xml version="1.0" encoding="utf-8"?>
<p:tagLst xmlns:p="http://schemas.openxmlformats.org/presentationml/2006/main">
  <p:tag name="PA" val="v5.2.8"/>
</p:tagLst>
</file>

<file path=ppt/tags/tag1970.xml><?xml version="1.0" encoding="utf-8"?>
<p:tagLst xmlns:p="http://schemas.openxmlformats.org/presentationml/2006/main">
  <p:tag name="PA" val="v5.2.8"/>
</p:tagLst>
</file>

<file path=ppt/tags/tag1971.xml><?xml version="1.0" encoding="utf-8"?>
<p:tagLst xmlns:p="http://schemas.openxmlformats.org/presentationml/2006/main">
  <p:tag name="PA" val="v5.2.8"/>
</p:tagLst>
</file>

<file path=ppt/tags/tag1972.xml><?xml version="1.0" encoding="utf-8"?>
<p:tagLst xmlns:p="http://schemas.openxmlformats.org/presentationml/2006/main">
  <p:tag name="PA" val="v5.2.8"/>
</p:tagLst>
</file>

<file path=ppt/tags/tag1973.xml><?xml version="1.0" encoding="utf-8"?>
<p:tagLst xmlns:p="http://schemas.openxmlformats.org/presentationml/2006/main">
  <p:tag name="PA" val="v5.2.8"/>
</p:tagLst>
</file>

<file path=ppt/tags/tag1974.xml><?xml version="1.0" encoding="utf-8"?>
<p:tagLst xmlns:p="http://schemas.openxmlformats.org/presentationml/2006/main">
  <p:tag name="PA" val="v5.2.8"/>
</p:tagLst>
</file>

<file path=ppt/tags/tag1975.xml><?xml version="1.0" encoding="utf-8"?>
<p:tagLst xmlns:p="http://schemas.openxmlformats.org/presentationml/2006/main">
  <p:tag name="PA" val="v5.2.8"/>
</p:tagLst>
</file>

<file path=ppt/tags/tag1976.xml><?xml version="1.0" encoding="utf-8"?>
<p:tagLst xmlns:p="http://schemas.openxmlformats.org/presentationml/2006/main">
  <p:tag name="PA" val="v5.2.8"/>
</p:tagLst>
</file>

<file path=ppt/tags/tag1977.xml><?xml version="1.0" encoding="utf-8"?>
<p:tagLst xmlns:p="http://schemas.openxmlformats.org/presentationml/2006/main">
  <p:tag name="PA" val="v5.2.8"/>
</p:tagLst>
</file>

<file path=ppt/tags/tag1978.xml><?xml version="1.0" encoding="utf-8"?>
<p:tagLst xmlns:p="http://schemas.openxmlformats.org/presentationml/2006/main">
  <p:tag name="PA" val="v5.2.8"/>
</p:tagLst>
</file>

<file path=ppt/tags/tag1979.xml><?xml version="1.0" encoding="utf-8"?>
<p:tagLst xmlns:p="http://schemas.openxmlformats.org/presentationml/2006/main">
  <p:tag name="PA" val="v5.2.8"/>
</p:tagLst>
</file>

<file path=ppt/tags/tag198.xml><?xml version="1.0" encoding="utf-8"?>
<p:tagLst xmlns:p="http://schemas.openxmlformats.org/presentationml/2006/main">
  <p:tag name="PA" val="v5.2.8"/>
</p:tagLst>
</file>

<file path=ppt/tags/tag1980.xml><?xml version="1.0" encoding="utf-8"?>
<p:tagLst xmlns:p="http://schemas.openxmlformats.org/presentationml/2006/main">
  <p:tag name="PA" val="v5.2.8"/>
</p:tagLst>
</file>

<file path=ppt/tags/tag1981.xml><?xml version="1.0" encoding="utf-8"?>
<p:tagLst xmlns:p="http://schemas.openxmlformats.org/presentationml/2006/main">
  <p:tag name="PA" val="v5.2.8"/>
</p:tagLst>
</file>

<file path=ppt/tags/tag1982.xml><?xml version="1.0" encoding="utf-8"?>
<p:tagLst xmlns:p="http://schemas.openxmlformats.org/presentationml/2006/main">
  <p:tag name="PA" val="v5.2.8"/>
</p:tagLst>
</file>

<file path=ppt/tags/tag1983.xml><?xml version="1.0" encoding="utf-8"?>
<p:tagLst xmlns:p="http://schemas.openxmlformats.org/presentationml/2006/main">
  <p:tag name="PA" val="v5.2.8"/>
</p:tagLst>
</file>

<file path=ppt/tags/tag1984.xml><?xml version="1.0" encoding="utf-8"?>
<p:tagLst xmlns:p="http://schemas.openxmlformats.org/presentationml/2006/main">
  <p:tag name="PA" val="v5.2.8"/>
</p:tagLst>
</file>

<file path=ppt/tags/tag1985.xml><?xml version="1.0" encoding="utf-8"?>
<p:tagLst xmlns:p="http://schemas.openxmlformats.org/presentationml/2006/main">
  <p:tag name="PA" val="v5.2.8"/>
</p:tagLst>
</file>

<file path=ppt/tags/tag1986.xml><?xml version="1.0" encoding="utf-8"?>
<p:tagLst xmlns:p="http://schemas.openxmlformats.org/presentationml/2006/main">
  <p:tag name="PA" val="v5.2.8"/>
</p:tagLst>
</file>

<file path=ppt/tags/tag1987.xml><?xml version="1.0" encoding="utf-8"?>
<p:tagLst xmlns:p="http://schemas.openxmlformats.org/presentationml/2006/main">
  <p:tag name="PA" val="v5.2.8"/>
</p:tagLst>
</file>

<file path=ppt/tags/tag1988.xml><?xml version="1.0" encoding="utf-8"?>
<p:tagLst xmlns:p="http://schemas.openxmlformats.org/presentationml/2006/main">
  <p:tag name="PA" val="v5.2.8"/>
</p:tagLst>
</file>

<file path=ppt/tags/tag1989.xml><?xml version="1.0" encoding="utf-8"?>
<p:tagLst xmlns:p="http://schemas.openxmlformats.org/presentationml/2006/main">
  <p:tag name="PA" val="v5.2.8"/>
</p:tagLst>
</file>

<file path=ppt/tags/tag199.xml><?xml version="1.0" encoding="utf-8"?>
<p:tagLst xmlns:p="http://schemas.openxmlformats.org/presentationml/2006/main">
  <p:tag name="PA" val="v5.2.8"/>
</p:tagLst>
</file>

<file path=ppt/tags/tag1990.xml><?xml version="1.0" encoding="utf-8"?>
<p:tagLst xmlns:p="http://schemas.openxmlformats.org/presentationml/2006/main">
  <p:tag name="PA" val="v5.2.8"/>
</p:tagLst>
</file>

<file path=ppt/tags/tag1991.xml><?xml version="1.0" encoding="utf-8"?>
<p:tagLst xmlns:p="http://schemas.openxmlformats.org/presentationml/2006/main">
  <p:tag name="PA" val="v5.2.8"/>
</p:tagLst>
</file>

<file path=ppt/tags/tag1992.xml><?xml version="1.0" encoding="utf-8"?>
<p:tagLst xmlns:p="http://schemas.openxmlformats.org/presentationml/2006/main">
  <p:tag name="PA" val="v5.2.8"/>
</p:tagLst>
</file>

<file path=ppt/tags/tag1993.xml><?xml version="1.0" encoding="utf-8"?>
<p:tagLst xmlns:p="http://schemas.openxmlformats.org/presentationml/2006/main">
  <p:tag name="PA" val="v5.2.8"/>
</p:tagLst>
</file>

<file path=ppt/tags/tag1994.xml><?xml version="1.0" encoding="utf-8"?>
<p:tagLst xmlns:p="http://schemas.openxmlformats.org/presentationml/2006/main">
  <p:tag name="PA" val="v5.2.8"/>
</p:tagLst>
</file>

<file path=ppt/tags/tag1995.xml><?xml version="1.0" encoding="utf-8"?>
<p:tagLst xmlns:p="http://schemas.openxmlformats.org/presentationml/2006/main">
  <p:tag name="PA" val="v5.2.8"/>
</p:tagLst>
</file>

<file path=ppt/tags/tag1996.xml><?xml version="1.0" encoding="utf-8"?>
<p:tagLst xmlns:p="http://schemas.openxmlformats.org/presentationml/2006/main">
  <p:tag name="PA" val="v5.2.8"/>
</p:tagLst>
</file>

<file path=ppt/tags/tag1997.xml><?xml version="1.0" encoding="utf-8"?>
<p:tagLst xmlns:p="http://schemas.openxmlformats.org/presentationml/2006/main">
  <p:tag name="PA" val="v5.2.8"/>
</p:tagLst>
</file>

<file path=ppt/tags/tag1998.xml><?xml version="1.0" encoding="utf-8"?>
<p:tagLst xmlns:p="http://schemas.openxmlformats.org/presentationml/2006/main">
  <p:tag name="PA" val="v5.2.8"/>
</p:tagLst>
</file>

<file path=ppt/tags/tag1999.xml><?xml version="1.0" encoding="utf-8"?>
<p:tagLst xmlns:p="http://schemas.openxmlformats.org/presentationml/2006/main">
  <p:tag name="PA" val="v5.2.8"/>
</p:tagLst>
</file>

<file path=ppt/tags/tag2.xml><?xml version="1.0" encoding="utf-8"?>
<p:tagLst xmlns:p="http://schemas.openxmlformats.org/presentationml/2006/main">
  <p:tag name="PA" val="v5.2.8"/>
</p:tagLst>
</file>

<file path=ppt/tags/tag20.xml><?xml version="1.0" encoding="utf-8"?>
<p:tagLst xmlns:p="http://schemas.openxmlformats.org/presentationml/2006/main">
  <p:tag name="PA" val="v5.2.8"/>
</p:tagLst>
</file>

<file path=ppt/tags/tag200.xml><?xml version="1.0" encoding="utf-8"?>
<p:tagLst xmlns:p="http://schemas.openxmlformats.org/presentationml/2006/main">
  <p:tag name="PA" val="v5.2.8"/>
</p:tagLst>
</file>

<file path=ppt/tags/tag2000.xml><?xml version="1.0" encoding="utf-8"?>
<p:tagLst xmlns:p="http://schemas.openxmlformats.org/presentationml/2006/main">
  <p:tag name="PA" val="v5.2.8"/>
</p:tagLst>
</file>

<file path=ppt/tags/tag2001.xml><?xml version="1.0" encoding="utf-8"?>
<p:tagLst xmlns:p="http://schemas.openxmlformats.org/presentationml/2006/main">
  <p:tag name="PA" val="v5.2.8"/>
</p:tagLst>
</file>

<file path=ppt/tags/tag2002.xml><?xml version="1.0" encoding="utf-8"?>
<p:tagLst xmlns:p="http://schemas.openxmlformats.org/presentationml/2006/main">
  <p:tag name="PA" val="v5.2.8"/>
</p:tagLst>
</file>

<file path=ppt/tags/tag2003.xml><?xml version="1.0" encoding="utf-8"?>
<p:tagLst xmlns:p="http://schemas.openxmlformats.org/presentationml/2006/main">
  <p:tag name="PA" val="v5.2.8"/>
</p:tagLst>
</file>

<file path=ppt/tags/tag2004.xml><?xml version="1.0" encoding="utf-8"?>
<p:tagLst xmlns:p="http://schemas.openxmlformats.org/presentationml/2006/main">
  <p:tag name="PA" val="v5.2.8"/>
</p:tagLst>
</file>

<file path=ppt/tags/tag2005.xml><?xml version="1.0" encoding="utf-8"?>
<p:tagLst xmlns:p="http://schemas.openxmlformats.org/presentationml/2006/main">
  <p:tag name="PA" val="v5.2.8"/>
</p:tagLst>
</file>

<file path=ppt/tags/tag2006.xml><?xml version="1.0" encoding="utf-8"?>
<p:tagLst xmlns:p="http://schemas.openxmlformats.org/presentationml/2006/main">
  <p:tag name="PA" val="v5.2.8"/>
</p:tagLst>
</file>

<file path=ppt/tags/tag2007.xml><?xml version="1.0" encoding="utf-8"?>
<p:tagLst xmlns:p="http://schemas.openxmlformats.org/presentationml/2006/main">
  <p:tag name="PA" val="v5.2.8"/>
</p:tagLst>
</file>

<file path=ppt/tags/tag2008.xml><?xml version="1.0" encoding="utf-8"?>
<p:tagLst xmlns:p="http://schemas.openxmlformats.org/presentationml/2006/main">
  <p:tag name="PA" val="v5.2.8"/>
</p:tagLst>
</file>

<file path=ppt/tags/tag2009.xml><?xml version="1.0" encoding="utf-8"?>
<p:tagLst xmlns:p="http://schemas.openxmlformats.org/presentationml/2006/main">
  <p:tag name="PA" val="v5.2.8"/>
</p:tagLst>
</file>

<file path=ppt/tags/tag201.xml><?xml version="1.0" encoding="utf-8"?>
<p:tagLst xmlns:p="http://schemas.openxmlformats.org/presentationml/2006/main">
  <p:tag name="PA" val="v5.2.8"/>
</p:tagLst>
</file>

<file path=ppt/tags/tag2010.xml><?xml version="1.0" encoding="utf-8"?>
<p:tagLst xmlns:p="http://schemas.openxmlformats.org/presentationml/2006/main">
  <p:tag name="PA" val="v5.2.8"/>
</p:tagLst>
</file>

<file path=ppt/tags/tag2011.xml><?xml version="1.0" encoding="utf-8"?>
<p:tagLst xmlns:p="http://schemas.openxmlformats.org/presentationml/2006/main">
  <p:tag name="PA" val="v5.2.8"/>
</p:tagLst>
</file>

<file path=ppt/tags/tag2012.xml><?xml version="1.0" encoding="utf-8"?>
<p:tagLst xmlns:p="http://schemas.openxmlformats.org/presentationml/2006/main">
  <p:tag name="PA" val="v5.2.8"/>
</p:tagLst>
</file>

<file path=ppt/tags/tag2013.xml><?xml version="1.0" encoding="utf-8"?>
<p:tagLst xmlns:p="http://schemas.openxmlformats.org/presentationml/2006/main">
  <p:tag name="PA" val="v5.2.8"/>
</p:tagLst>
</file>

<file path=ppt/tags/tag2014.xml><?xml version="1.0" encoding="utf-8"?>
<p:tagLst xmlns:p="http://schemas.openxmlformats.org/presentationml/2006/main">
  <p:tag name="PA" val="v5.2.8"/>
</p:tagLst>
</file>

<file path=ppt/tags/tag2015.xml><?xml version="1.0" encoding="utf-8"?>
<p:tagLst xmlns:p="http://schemas.openxmlformats.org/presentationml/2006/main">
  <p:tag name="PA" val="v5.2.8"/>
</p:tagLst>
</file>

<file path=ppt/tags/tag2016.xml><?xml version="1.0" encoding="utf-8"?>
<p:tagLst xmlns:p="http://schemas.openxmlformats.org/presentationml/2006/main">
  <p:tag name="PA" val="v5.2.8"/>
</p:tagLst>
</file>

<file path=ppt/tags/tag2017.xml><?xml version="1.0" encoding="utf-8"?>
<p:tagLst xmlns:p="http://schemas.openxmlformats.org/presentationml/2006/main">
  <p:tag name="PA" val="v5.2.8"/>
</p:tagLst>
</file>

<file path=ppt/tags/tag2018.xml><?xml version="1.0" encoding="utf-8"?>
<p:tagLst xmlns:p="http://schemas.openxmlformats.org/presentationml/2006/main">
  <p:tag name="PA" val="v5.2.8"/>
</p:tagLst>
</file>

<file path=ppt/tags/tag2019.xml><?xml version="1.0" encoding="utf-8"?>
<p:tagLst xmlns:p="http://schemas.openxmlformats.org/presentationml/2006/main">
  <p:tag name="PA" val="v5.2.8"/>
</p:tagLst>
</file>

<file path=ppt/tags/tag202.xml><?xml version="1.0" encoding="utf-8"?>
<p:tagLst xmlns:p="http://schemas.openxmlformats.org/presentationml/2006/main">
  <p:tag name="PA" val="v5.2.8"/>
</p:tagLst>
</file>

<file path=ppt/tags/tag2020.xml><?xml version="1.0" encoding="utf-8"?>
<p:tagLst xmlns:p="http://schemas.openxmlformats.org/presentationml/2006/main">
  <p:tag name="PA" val="v5.2.8"/>
</p:tagLst>
</file>

<file path=ppt/tags/tag2021.xml><?xml version="1.0" encoding="utf-8"?>
<p:tagLst xmlns:p="http://schemas.openxmlformats.org/presentationml/2006/main">
  <p:tag name="PA" val="v5.2.8"/>
</p:tagLst>
</file>

<file path=ppt/tags/tag2022.xml><?xml version="1.0" encoding="utf-8"?>
<p:tagLst xmlns:p="http://schemas.openxmlformats.org/presentationml/2006/main">
  <p:tag name="PA" val="v5.2.8"/>
</p:tagLst>
</file>

<file path=ppt/tags/tag2023.xml><?xml version="1.0" encoding="utf-8"?>
<p:tagLst xmlns:p="http://schemas.openxmlformats.org/presentationml/2006/main">
  <p:tag name="PA" val="v5.2.8"/>
</p:tagLst>
</file>

<file path=ppt/tags/tag2024.xml><?xml version="1.0" encoding="utf-8"?>
<p:tagLst xmlns:p="http://schemas.openxmlformats.org/presentationml/2006/main">
  <p:tag name="PA" val="v5.2.8"/>
</p:tagLst>
</file>

<file path=ppt/tags/tag2025.xml><?xml version="1.0" encoding="utf-8"?>
<p:tagLst xmlns:p="http://schemas.openxmlformats.org/presentationml/2006/main">
  <p:tag name="PA" val="v5.2.8"/>
</p:tagLst>
</file>

<file path=ppt/tags/tag2026.xml><?xml version="1.0" encoding="utf-8"?>
<p:tagLst xmlns:p="http://schemas.openxmlformats.org/presentationml/2006/main">
  <p:tag name="PA" val="v5.2.8"/>
</p:tagLst>
</file>

<file path=ppt/tags/tag2027.xml><?xml version="1.0" encoding="utf-8"?>
<p:tagLst xmlns:p="http://schemas.openxmlformats.org/presentationml/2006/main">
  <p:tag name="PA" val="v5.2.8"/>
</p:tagLst>
</file>

<file path=ppt/tags/tag2028.xml><?xml version="1.0" encoding="utf-8"?>
<p:tagLst xmlns:p="http://schemas.openxmlformats.org/presentationml/2006/main">
  <p:tag name="PA" val="v5.2.8"/>
</p:tagLst>
</file>

<file path=ppt/tags/tag2029.xml><?xml version="1.0" encoding="utf-8"?>
<p:tagLst xmlns:p="http://schemas.openxmlformats.org/presentationml/2006/main">
  <p:tag name="PA" val="v5.2.8"/>
</p:tagLst>
</file>

<file path=ppt/tags/tag203.xml><?xml version="1.0" encoding="utf-8"?>
<p:tagLst xmlns:p="http://schemas.openxmlformats.org/presentationml/2006/main">
  <p:tag name="PA" val="v5.2.8"/>
</p:tagLst>
</file>

<file path=ppt/tags/tag2030.xml><?xml version="1.0" encoding="utf-8"?>
<p:tagLst xmlns:p="http://schemas.openxmlformats.org/presentationml/2006/main">
  <p:tag name="PA" val="v5.2.8"/>
</p:tagLst>
</file>

<file path=ppt/tags/tag2031.xml><?xml version="1.0" encoding="utf-8"?>
<p:tagLst xmlns:p="http://schemas.openxmlformats.org/presentationml/2006/main">
  <p:tag name="PA" val="v5.2.8"/>
</p:tagLst>
</file>

<file path=ppt/tags/tag2032.xml><?xml version="1.0" encoding="utf-8"?>
<p:tagLst xmlns:p="http://schemas.openxmlformats.org/presentationml/2006/main">
  <p:tag name="PA" val="v5.2.8"/>
</p:tagLst>
</file>

<file path=ppt/tags/tag2033.xml><?xml version="1.0" encoding="utf-8"?>
<p:tagLst xmlns:p="http://schemas.openxmlformats.org/presentationml/2006/main">
  <p:tag name="PA" val="v5.2.8"/>
</p:tagLst>
</file>

<file path=ppt/tags/tag2034.xml><?xml version="1.0" encoding="utf-8"?>
<p:tagLst xmlns:p="http://schemas.openxmlformats.org/presentationml/2006/main">
  <p:tag name="PA" val="v5.2.8"/>
</p:tagLst>
</file>

<file path=ppt/tags/tag2035.xml><?xml version="1.0" encoding="utf-8"?>
<p:tagLst xmlns:p="http://schemas.openxmlformats.org/presentationml/2006/main">
  <p:tag name="PA" val="v5.2.8"/>
</p:tagLst>
</file>

<file path=ppt/tags/tag2036.xml><?xml version="1.0" encoding="utf-8"?>
<p:tagLst xmlns:p="http://schemas.openxmlformats.org/presentationml/2006/main">
  <p:tag name="PA" val="v5.2.8"/>
</p:tagLst>
</file>

<file path=ppt/tags/tag2037.xml><?xml version="1.0" encoding="utf-8"?>
<p:tagLst xmlns:p="http://schemas.openxmlformats.org/presentationml/2006/main">
  <p:tag name="PA" val="v5.2.8"/>
</p:tagLst>
</file>

<file path=ppt/tags/tag2038.xml><?xml version="1.0" encoding="utf-8"?>
<p:tagLst xmlns:p="http://schemas.openxmlformats.org/presentationml/2006/main">
  <p:tag name="PA" val="v5.2.8"/>
</p:tagLst>
</file>

<file path=ppt/tags/tag2039.xml><?xml version="1.0" encoding="utf-8"?>
<p:tagLst xmlns:p="http://schemas.openxmlformats.org/presentationml/2006/main">
  <p:tag name="PA" val="v5.2.8"/>
</p:tagLst>
</file>

<file path=ppt/tags/tag204.xml><?xml version="1.0" encoding="utf-8"?>
<p:tagLst xmlns:p="http://schemas.openxmlformats.org/presentationml/2006/main">
  <p:tag name="PA" val="v5.2.8"/>
</p:tagLst>
</file>

<file path=ppt/tags/tag2040.xml><?xml version="1.0" encoding="utf-8"?>
<p:tagLst xmlns:p="http://schemas.openxmlformats.org/presentationml/2006/main">
  <p:tag name="PA" val="v5.2.8"/>
</p:tagLst>
</file>

<file path=ppt/tags/tag2041.xml><?xml version="1.0" encoding="utf-8"?>
<p:tagLst xmlns:p="http://schemas.openxmlformats.org/presentationml/2006/main">
  <p:tag name="PA" val="v5.2.8"/>
</p:tagLst>
</file>

<file path=ppt/tags/tag2042.xml><?xml version="1.0" encoding="utf-8"?>
<p:tagLst xmlns:p="http://schemas.openxmlformats.org/presentationml/2006/main">
  <p:tag name="PA" val="v5.2.8"/>
</p:tagLst>
</file>

<file path=ppt/tags/tag2043.xml><?xml version="1.0" encoding="utf-8"?>
<p:tagLst xmlns:p="http://schemas.openxmlformats.org/presentationml/2006/main">
  <p:tag name="PA" val="v5.2.8"/>
</p:tagLst>
</file>

<file path=ppt/tags/tag2044.xml><?xml version="1.0" encoding="utf-8"?>
<p:tagLst xmlns:p="http://schemas.openxmlformats.org/presentationml/2006/main">
  <p:tag name="PA" val="v5.2.8"/>
</p:tagLst>
</file>

<file path=ppt/tags/tag2045.xml><?xml version="1.0" encoding="utf-8"?>
<p:tagLst xmlns:p="http://schemas.openxmlformats.org/presentationml/2006/main">
  <p:tag name="PA" val="v5.2.8"/>
</p:tagLst>
</file>

<file path=ppt/tags/tag2046.xml><?xml version="1.0" encoding="utf-8"?>
<p:tagLst xmlns:p="http://schemas.openxmlformats.org/presentationml/2006/main">
  <p:tag name="PA" val="v5.2.8"/>
</p:tagLst>
</file>

<file path=ppt/tags/tag2047.xml><?xml version="1.0" encoding="utf-8"?>
<p:tagLst xmlns:p="http://schemas.openxmlformats.org/presentationml/2006/main">
  <p:tag name="PA" val="v5.2.8"/>
</p:tagLst>
</file>

<file path=ppt/tags/tag2048.xml><?xml version="1.0" encoding="utf-8"?>
<p:tagLst xmlns:p="http://schemas.openxmlformats.org/presentationml/2006/main">
  <p:tag name="PA" val="v5.2.8"/>
</p:tagLst>
</file>

<file path=ppt/tags/tag2049.xml><?xml version="1.0" encoding="utf-8"?>
<p:tagLst xmlns:p="http://schemas.openxmlformats.org/presentationml/2006/main">
  <p:tag name="PA" val="v5.2.8"/>
</p:tagLst>
</file>

<file path=ppt/tags/tag205.xml><?xml version="1.0" encoding="utf-8"?>
<p:tagLst xmlns:p="http://schemas.openxmlformats.org/presentationml/2006/main">
  <p:tag name="PA" val="v5.2.8"/>
</p:tagLst>
</file>

<file path=ppt/tags/tag2050.xml><?xml version="1.0" encoding="utf-8"?>
<p:tagLst xmlns:p="http://schemas.openxmlformats.org/presentationml/2006/main">
  <p:tag name="PA" val="v5.2.8"/>
</p:tagLst>
</file>

<file path=ppt/tags/tag2051.xml><?xml version="1.0" encoding="utf-8"?>
<p:tagLst xmlns:p="http://schemas.openxmlformats.org/presentationml/2006/main">
  <p:tag name="PA" val="v5.2.8"/>
</p:tagLst>
</file>

<file path=ppt/tags/tag2052.xml><?xml version="1.0" encoding="utf-8"?>
<p:tagLst xmlns:p="http://schemas.openxmlformats.org/presentationml/2006/main">
  <p:tag name="PA" val="v5.2.8"/>
</p:tagLst>
</file>

<file path=ppt/tags/tag2053.xml><?xml version="1.0" encoding="utf-8"?>
<p:tagLst xmlns:p="http://schemas.openxmlformats.org/presentationml/2006/main">
  <p:tag name="PA" val="v5.2.8"/>
</p:tagLst>
</file>

<file path=ppt/tags/tag2054.xml><?xml version="1.0" encoding="utf-8"?>
<p:tagLst xmlns:p="http://schemas.openxmlformats.org/presentationml/2006/main">
  <p:tag name="PA" val="v5.2.8"/>
</p:tagLst>
</file>

<file path=ppt/tags/tag2055.xml><?xml version="1.0" encoding="utf-8"?>
<p:tagLst xmlns:p="http://schemas.openxmlformats.org/presentationml/2006/main">
  <p:tag name="PA" val="v5.2.8"/>
</p:tagLst>
</file>

<file path=ppt/tags/tag2056.xml><?xml version="1.0" encoding="utf-8"?>
<p:tagLst xmlns:p="http://schemas.openxmlformats.org/presentationml/2006/main">
  <p:tag name="PA" val="v5.2.8"/>
</p:tagLst>
</file>

<file path=ppt/tags/tag2057.xml><?xml version="1.0" encoding="utf-8"?>
<p:tagLst xmlns:p="http://schemas.openxmlformats.org/presentationml/2006/main">
  <p:tag name="PA" val="v5.2.8"/>
</p:tagLst>
</file>

<file path=ppt/tags/tag2058.xml><?xml version="1.0" encoding="utf-8"?>
<p:tagLst xmlns:p="http://schemas.openxmlformats.org/presentationml/2006/main">
  <p:tag name="PA" val="v5.2.8"/>
</p:tagLst>
</file>

<file path=ppt/tags/tag2059.xml><?xml version="1.0" encoding="utf-8"?>
<p:tagLst xmlns:p="http://schemas.openxmlformats.org/presentationml/2006/main">
  <p:tag name="PA" val="v5.2.8"/>
</p:tagLst>
</file>

<file path=ppt/tags/tag206.xml><?xml version="1.0" encoding="utf-8"?>
<p:tagLst xmlns:p="http://schemas.openxmlformats.org/presentationml/2006/main">
  <p:tag name="PA" val="v5.2.8"/>
</p:tagLst>
</file>

<file path=ppt/tags/tag2060.xml><?xml version="1.0" encoding="utf-8"?>
<p:tagLst xmlns:p="http://schemas.openxmlformats.org/presentationml/2006/main">
  <p:tag name="PA" val="v5.2.8"/>
</p:tagLst>
</file>

<file path=ppt/tags/tag2061.xml><?xml version="1.0" encoding="utf-8"?>
<p:tagLst xmlns:p="http://schemas.openxmlformats.org/presentationml/2006/main">
  <p:tag name="PA" val="v5.2.8"/>
</p:tagLst>
</file>

<file path=ppt/tags/tag2062.xml><?xml version="1.0" encoding="utf-8"?>
<p:tagLst xmlns:p="http://schemas.openxmlformats.org/presentationml/2006/main">
  <p:tag name="PA" val="v5.2.8"/>
</p:tagLst>
</file>

<file path=ppt/tags/tag2063.xml><?xml version="1.0" encoding="utf-8"?>
<p:tagLst xmlns:p="http://schemas.openxmlformats.org/presentationml/2006/main">
  <p:tag name="PA" val="v5.2.8"/>
</p:tagLst>
</file>

<file path=ppt/tags/tag2064.xml><?xml version="1.0" encoding="utf-8"?>
<p:tagLst xmlns:p="http://schemas.openxmlformats.org/presentationml/2006/main">
  <p:tag name="PA" val="v5.2.8"/>
</p:tagLst>
</file>

<file path=ppt/tags/tag2065.xml><?xml version="1.0" encoding="utf-8"?>
<p:tagLst xmlns:p="http://schemas.openxmlformats.org/presentationml/2006/main">
  <p:tag name="PA" val="v5.2.8"/>
</p:tagLst>
</file>

<file path=ppt/tags/tag2066.xml><?xml version="1.0" encoding="utf-8"?>
<p:tagLst xmlns:p="http://schemas.openxmlformats.org/presentationml/2006/main">
  <p:tag name="PA" val="v5.2.8"/>
</p:tagLst>
</file>

<file path=ppt/tags/tag2067.xml><?xml version="1.0" encoding="utf-8"?>
<p:tagLst xmlns:p="http://schemas.openxmlformats.org/presentationml/2006/main">
  <p:tag name="PA" val="v5.2.8"/>
</p:tagLst>
</file>

<file path=ppt/tags/tag2068.xml><?xml version="1.0" encoding="utf-8"?>
<p:tagLst xmlns:p="http://schemas.openxmlformats.org/presentationml/2006/main">
  <p:tag name="PA" val="v5.2.8"/>
</p:tagLst>
</file>

<file path=ppt/tags/tag2069.xml><?xml version="1.0" encoding="utf-8"?>
<p:tagLst xmlns:p="http://schemas.openxmlformats.org/presentationml/2006/main">
  <p:tag name="PA" val="v5.2.8"/>
</p:tagLst>
</file>

<file path=ppt/tags/tag207.xml><?xml version="1.0" encoding="utf-8"?>
<p:tagLst xmlns:p="http://schemas.openxmlformats.org/presentationml/2006/main">
  <p:tag name="PA" val="v5.2.8"/>
</p:tagLst>
</file>

<file path=ppt/tags/tag2070.xml><?xml version="1.0" encoding="utf-8"?>
<p:tagLst xmlns:p="http://schemas.openxmlformats.org/presentationml/2006/main">
  <p:tag name="PA" val="v5.2.8"/>
</p:tagLst>
</file>

<file path=ppt/tags/tag2071.xml><?xml version="1.0" encoding="utf-8"?>
<p:tagLst xmlns:p="http://schemas.openxmlformats.org/presentationml/2006/main">
  <p:tag name="PA" val="v5.2.8"/>
</p:tagLst>
</file>

<file path=ppt/tags/tag2072.xml><?xml version="1.0" encoding="utf-8"?>
<p:tagLst xmlns:p="http://schemas.openxmlformats.org/presentationml/2006/main">
  <p:tag name="PA" val="v5.2.8"/>
</p:tagLst>
</file>

<file path=ppt/tags/tag2073.xml><?xml version="1.0" encoding="utf-8"?>
<p:tagLst xmlns:p="http://schemas.openxmlformats.org/presentationml/2006/main">
  <p:tag name="PA" val="v5.2.8"/>
</p:tagLst>
</file>

<file path=ppt/tags/tag2074.xml><?xml version="1.0" encoding="utf-8"?>
<p:tagLst xmlns:p="http://schemas.openxmlformats.org/presentationml/2006/main">
  <p:tag name="PA" val="v5.2.8"/>
</p:tagLst>
</file>

<file path=ppt/tags/tag2075.xml><?xml version="1.0" encoding="utf-8"?>
<p:tagLst xmlns:p="http://schemas.openxmlformats.org/presentationml/2006/main">
  <p:tag name="PA" val="v5.2.8"/>
</p:tagLst>
</file>

<file path=ppt/tags/tag2076.xml><?xml version="1.0" encoding="utf-8"?>
<p:tagLst xmlns:p="http://schemas.openxmlformats.org/presentationml/2006/main">
  <p:tag name="PA" val="v5.2.8"/>
</p:tagLst>
</file>

<file path=ppt/tags/tag2077.xml><?xml version="1.0" encoding="utf-8"?>
<p:tagLst xmlns:p="http://schemas.openxmlformats.org/presentationml/2006/main">
  <p:tag name="PA" val="v5.2.8"/>
</p:tagLst>
</file>

<file path=ppt/tags/tag2078.xml><?xml version="1.0" encoding="utf-8"?>
<p:tagLst xmlns:p="http://schemas.openxmlformats.org/presentationml/2006/main">
  <p:tag name="PA" val="v5.2.8"/>
</p:tagLst>
</file>

<file path=ppt/tags/tag2079.xml><?xml version="1.0" encoding="utf-8"?>
<p:tagLst xmlns:p="http://schemas.openxmlformats.org/presentationml/2006/main">
  <p:tag name="PA" val="v5.2.8"/>
</p:tagLst>
</file>

<file path=ppt/tags/tag208.xml><?xml version="1.0" encoding="utf-8"?>
<p:tagLst xmlns:p="http://schemas.openxmlformats.org/presentationml/2006/main">
  <p:tag name="PA" val="v5.2.8"/>
</p:tagLst>
</file>

<file path=ppt/tags/tag2080.xml><?xml version="1.0" encoding="utf-8"?>
<p:tagLst xmlns:p="http://schemas.openxmlformats.org/presentationml/2006/main">
  <p:tag name="PA" val="v5.2.8"/>
</p:tagLst>
</file>

<file path=ppt/tags/tag2081.xml><?xml version="1.0" encoding="utf-8"?>
<p:tagLst xmlns:p="http://schemas.openxmlformats.org/presentationml/2006/main">
  <p:tag name="PA" val="v5.2.8"/>
</p:tagLst>
</file>

<file path=ppt/tags/tag2082.xml><?xml version="1.0" encoding="utf-8"?>
<p:tagLst xmlns:p="http://schemas.openxmlformats.org/presentationml/2006/main">
  <p:tag name="PA" val="v5.2.8"/>
</p:tagLst>
</file>

<file path=ppt/tags/tag2083.xml><?xml version="1.0" encoding="utf-8"?>
<p:tagLst xmlns:p="http://schemas.openxmlformats.org/presentationml/2006/main">
  <p:tag name="PA" val="v5.2.8"/>
</p:tagLst>
</file>

<file path=ppt/tags/tag2084.xml><?xml version="1.0" encoding="utf-8"?>
<p:tagLst xmlns:p="http://schemas.openxmlformats.org/presentationml/2006/main">
  <p:tag name="PA" val="v5.2.8"/>
</p:tagLst>
</file>

<file path=ppt/tags/tag2085.xml><?xml version="1.0" encoding="utf-8"?>
<p:tagLst xmlns:p="http://schemas.openxmlformats.org/presentationml/2006/main">
  <p:tag name="PA" val="v5.2.8"/>
</p:tagLst>
</file>

<file path=ppt/tags/tag2086.xml><?xml version="1.0" encoding="utf-8"?>
<p:tagLst xmlns:p="http://schemas.openxmlformats.org/presentationml/2006/main">
  <p:tag name="PA" val="v5.2.8"/>
</p:tagLst>
</file>

<file path=ppt/tags/tag2087.xml><?xml version="1.0" encoding="utf-8"?>
<p:tagLst xmlns:p="http://schemas.openxmlformats.org/presentationml/2006/main">
  <p:tag name="PA" val="v5.2.8"/>
</p:tagLst>
</file>

<file path=ppt/tags/tag2088.xml><?xml version="1.0" encoding="utf-8"?>
<p:tagLst xmlns:p="http://schemas.openxmlformats.org/presentationml/2006/main">
  <p:tag name="PA" val="v5.2.8"/>
</p:tagLst>
</file>

<file path=ppt/tags/tag2089.xml><?xml version="1.0" encoding="utf-8"?>
<p:tagLst xmlns:p="http://schemas.openxmlformats.org/presentationml/2006/main">
  <p:tag name="PA" val="v5.2.8"/>
</p:tagLst>
</file>

<file path=ppt/tags/tag209.xml><?xml version="1.0" encoding="utf-8"?>
<p:tagLst xmlns:p="http://schemas.openxmlformats.org/presentationml/2006/main">
  <p:tag name="PA" val="v5.2.8"/>
</p:tagLst>
</file>

<file path=ppt/tags/tag2090.xml><?xml version="1.0" encoding="utf-8"?>
<p:tagLst xmlns:p="http://schemas.openxmlformats.org/presentationml/2006/main">
  <p:tag name="PA" val="v5.2.8"/>
</p:tagLst>
</file>

<file path=ppt/tags/tag2091.xml><?xml version="1.0" encoding="utf-8"?>
<p:tagLst xmlns:p="http://schemas.openxmlformats.org/presentationml/2006/main">
  <p:tag name="PA" val="v5.2.8"/>
</p:tagLst>
</file>

<file path=ppt/tags/tag2092.xml><?xml version="1.0" encoding="utf-8"?>
<p:tagLst xmlns:p="http://schemas.openxmlformats.org/presentationml/2006/main">
  <p:tag name="PA" val="v5.2.8"/>
</p:tagLst>
</file>

<file path=ppt/tags/tag2093.xml><?xml version="1.0" encoding="utf-8"?>
<p:tagLst xmlns:p="http://schemas.openxmlformats.org/presentationml/2006/main">
  <p:tag name="PA" val="v5.2.8"/>
</p:tagLst>
</file>

<file path=ppt/tags/tag2094.xml><?xml version="1.0" encoding="utf-8"?>
<p:tagLst xmlns:p="http://schemas.openxmlformats.org/presentationml/2006/main">
  <p:tag name="PA" val="v5.2.8"/>
</p:tagLst>
</file>

<file path=ppt/tags/tag2095.xml><?xml version="1.0" encoding="utf-8"?>
<p:tagLst xmlns:p="http://schemas.openxmlformats.org/presentationml/2006/main">
  <p:tag name="PA" val="v5.2.8"/>
</p:tagLst>
</file>

<file path=ppt/tags/tag2096.xml><?xml version="1.0" encoding="utf-8"?>
<p:tagLst xmlns:p="http://schemas.openxmlformats.org/presentationml/2006/main">
  <p:tag name="PA" val="v5.2.8"/>
</p:tagLst>
</file>

<file path=ppt/tags/tag2097.xml><?xml version="1.0" encoding="utf-8"?>
<p:tagLst xmlns:p="http://schemas.openxmlformats.org/presentationml/2006/main">
  <p:tag name="PA" val="v5.2.8"/>
</p:tagLst>
</file>

<file path=ppt/tags/tag2098.xml><?xml version="1.0" encoding="utf-8"?>
<p:tagLst xmlns:p="http://schemas.openxmlformats.org/presentationml/2006/main">
  <p:tag name="PA" val="v5.2.8"/>
</p:tagLst>
</file>

<file path=ppt/tags/tag2099.xml><?xml version="1.0" encoding="utf-8"?>
<p:tagLst xmlns:p="http://schemas.openxmlformats.org/presentationml/2006/main">
  <p:tag name="PA" val="v5.2.8"/>
</p:tagLst>
</file>

<file path=ppt/tags/tag21.xml><?xml version="1.0" encoding="utf-8"?>
<p:tagLst xmlns:p="http://schemas.openxmlformats.org/presentationml/2006/main">
  <p:tag name="PA" val="v5.2.8"/>
</p:tagLst>
</file>

<file path=ppt/tags/tag210.xml><?xml version="1.0" encoding="utf-8"?>
<p:tagLst xmlns:p="http://schemas.openxmlformats.org/presentationml/2006/main">
  <p:tag name="PA" val="v5.2.8"/>
</p:tagLst>
</file>

<file path=ppt/tags/tag2100.xml><?xml version="1.0" encoding="utf-8"?>
<p:tagLst xmlns:p="http://schemas.openxmlformats.org/presentationml/2006/main">
  <p:tag name="PA" val="v5.2.8"/>
</p:tagLst>
</file>

<file path=ppt/tags/tag2101.xml><?xml version="1.0" encoding="utf-8"?>
<p:tagLst xmlns:p="http://schemas.openxmlformats.org/presentationml/2006/main">
  <p:tag name="PA" val="v5.2.8"/>
</p:tagLst>
</file>

<file path=ppt/tags/tag2102.xml><?xml version="1.0" encoding="utf-8"?>
<p:tagLst xmlns:p="http://schemas.openxmlformats.org/presentationml/2006/main">
  <p:tag name="PA" val="v5.2.8"/>
</p:tagLst>
</file>

<file path=ppt/tags/tag2103.xml><?xml version="1.0" encoding="utf-8"?>
<p:tagLst xmlns:p="http://schemas.openxmlformats.org/presentationml/2006/main">
  <p:tag name="PA" val="v5.2.8"/>
</p:tagLst>
</file>

<file path=ppt/tags/tag2104.xml><?xml version="1.0" encoding="utf-8"?>
<p:tagLst xmlns:p="http://schemas.openxmlformats.org/presentationml/2006/main">
  <p:tag name="PA" val="v5.2.8"/>
</p:tagLst>
</file>

<file path=ppt/tags/tag2105.xml><?xml version="1.0" encoding="utf-8"?>
<p:tagLst xmlns:p="http://schemas.openxmlformats.org/presentationml/2006/main">
  <p:tag name="PA" val="v5.2.8"/>
</p:tagLst>
</file>

<file path=ppt/tags/tag2106.xml><?xml version="1.0" encoding="utf-8"?>
<p:tagLst xmlns:p="http://schemas.openxmlformats.org/presentationml/2006/main">
  <p:tag name="PA" val="v5.2.8"/>
</p:tagLst>
</file>

<file path=ppt/tags/tag2107.xml><?xml version="1.0" encoding="utf-8"?>
<p:tagLst xmlns:p="http://schemas.openxmlformats.org/presentationml/2006/main">
  <p:tag name="PA" val="v5.2.8"/>
</p:tagLst>
</file>

<file path=ppt/tags/tag2108.xml><?xml version="1.0" encoding="utf-8"?>
<p:tagLst xmlns:p="http://schemas.openxmlformats.org/presentationml/2006/main">
  <p:tag name="PA" val="v5.2.8"/>
</p:tagLst>
</file>

<file path=ppt/tags/tag2109.xml><?xml version="1.0" encoding="utf-8"?>
<p:tagLst xmlns:p="http://schemas.openxmlformats.org/presentationml/2006/main">
  <p:tag name="PA" val="v5.2.8"/>
</p:tagLst>
</file>

<file path=ppt/tags/tag211.xml><?xml version="1.0" encoding="utf-8"?>
<p:tagLst xmlns:p="http://schemas.openxmlformats.org/presentationml/2006/main">
  <p:tag name="PA" val="v5.2.8"/>
</p:tagLst>
</file>

<file path=ppt/tags/tag2110.xml><?xml version="1.0" encoding="utf-8"?>
<p:tagLst xmlns:p="http://schemas.openxmlformats.org/presentationml/2006/main">
  <p:tag name="PA" val="v5.2.8"/>
</p:tagLst>
</file>

<file path=ppt/tags/tag2111.xml><?xml version="1.0" encoding="utf-8"?>
<p:tagLst xmlns:p="http://schemas.openxmlformats.org/presentationml/2006/main">
  <p:tag name="PA" val="v5.2.8"/>
</p:tagLst>
</file>

<file path=ppt/tags/tag2112.xml><?xml version="1.0" encoding="utf-8"?>
<p:tagLst xmlns:p="http://schemas.openxmlformats.org/presentationml/2006/main">
  <p:tag name="PA" val="v5.2.8"/>
</p:tagLst>
</file>

<file path=ppt/tags/tag2113.xml><?xml version="1.0" encoding="utf-8"?>
<p:tagLst xmlns:p="http://schemas.openxmlformats.org/presentationml/2006/main">
  <p:tag name="PA" val="v5.2.8"/>
</p:tagLst>
</file>

<file path=ppt/tags/tag2114.xml><?xml version="1.0" encoding="utf-8"?>
<p:tagLst xmlns:p="http://schemas.openxmlformats.org/presentationml/2006/main">
  <p:tag name="PA" val="v5.2.8"/>
</p:tagLst>
</file>

<file path=ppt/tags/tag2115.xml><?xml version="1.0" encoding="utf-8"?>
<p:tagLst xmlns:p="http://schemas.openxmlformats.org/presentationml/2006/main">
  <p:tag name="PA" val="v5.2.8"/>
</p:tagLst>
</file>

<file path=ppt/tags/tag2116.xml><?xml version="1.0" encoding="utf-8"?>
<p:tagLst xmlns:p="http://schemas.openxmlformats.org/presentationml/2006/main">
  <p:tag name="PA" val="v5.2.8"/>
</p:tagLst>
</file>

<file path=ppt/tags/tag2117.xml><?xml version="1.0" encoding="utf-8"?>
<p:tagLst xmlns:p="http://schemas.openxmlformats.org/presentationml/2006/main">
  <p:tag name="PA" val="v5.2.8"/>
</p:tagLst>
</file>

<file path=ppt/tags/tag2118.xml><?xml version="1.0" encoding="utf-8"?>
<p:tagLst xmlns:p="http://schemas.openxmlformats.org/presentationml/2006/main">
  <p:tag name="PA" val="v5.2.8"/>
</p:tagLst>
</file>

<file path=ppt/tags/tag2119.xml><?xml version="1.0" encoding="utf-8"?>
<p:tagLst xmlns:p="http://schemas.openxmlformats.org/presentationml/2006/main">
  <p:tag name="PA" val="v5.2.8"/>
</p:tagLst>
</file>

<file path=ppt/tags/tag212.xml><?xml version="1.0" encoding="utf-8"?>
<p:tagLst xmlns:p="http://schemas.openxmlformats.org/presentationml/2006/main">
  <p:tag name="PA" val="v5.2.8"/>
</p:tagLst>
</file>

<file path=ppt/tags/tag2120.xml><?xml version="1.0" encoding="utf-8"?>
<p:tagLst xmlns:p="http://schemas.openxmlformats.org/presentationml/2006/main">
  <p:tag name="PA" val="v5.2.8"/>
</p:tagLst>
</file>

<file path=ppt/tags/tag2121.xml><?xml version="1.0" encoding="utf-8"?>
<p:tagLst xmlns:p="http://schemas.openxmlformats.org/presentationml/2006/main">
  <p:tag name="PA" val="v5.2.8"/>
</p:tagLst>
</file>

<file path=ppt/tags/tag2122.xml><?xml version="1.0" encoding="utf-8"?>
<p:tagLst xmlns:p="http://schemas.openxmlformats.org/presentationml/2006/main">
  <p:tag name="PA" val="v5.2.8"/>
</p:tagLst>
</file>

<file path=ppt/tags/tag2123.xml><?xml version="1.0" encoding="utf-8"?>
<p:tagLst xmlns:p="http://schemas.openxmlformats.org/presentationml/2006/main">
  <p:tag name="PA" val="v5.2.8"/>
</p:tagLst>
</file>

<file path=ppt/tags/tag2124.xml><?xml version="1.0" encoding="utf-8"?>
<p:tagLst xmlns:p="http://schemas.openxmlformats.org/presentationml/2006/main">
  <p:tag name="PA" val="v5.2.8"/>
</p:tagLst>
</file>

<file path=ppt/tags/tag2125.xml><?xml version="1.0" encoding="utf-8"?>
<p:tagLst xmlns:p="http://schemas.openxmlformats.org/presentationml/2006/main">
  <p:tag name="PA" val="v5.2.8"/>
</p:tagLst>
</file>

<file path=ppt/tags/tag2126.xml><?xml version="1.0" encoding="utf-8"?>
<p:tagLst xmlns:p="http://schemas.openxmlformats.org/presentationml/2006/main">
  <p:tag name="PA" val="v5.2.8"/>
</p:tagLst>
</file>

<file path=ppt/tags/tag2127.xml><?xml version="1.0" encoding="utf-8"?>
<p:tagLst xmlns:p="http://schemas.openxmlformats.org/presentationml/2006/main">
  <p:tag name="PA" val="v5.2.8"/>
</p:tagLst>
</file>

<file path=ppt/tags/tag2128.xml><?xml version="1.0" encoding="utf-8"?>
<p:tagLst xmlns:p="http://schemas.openxmlformats.org/presentationml/2006/main">
  <p:tag name="PA" val="v5.2.8"/>
</p:tagLst>
</file>

<file path=ppt/tags/tag2129.xml><?xml version="1.0" encoding="utf-8"?>
<p:tagLst xmlns:p="http://schemas.openxmlformats.org/presentationml/2006/main">
  <p:tag name="PA" val="v5.2.8"/>
</p:tagLst>
</file>

<file path=ppt/tags/tag213.xml><?xml version="1.0" encoding="utf-8"?>
<p:tagLst xmlns:p="http://schemas.openxmlformats.org/presentationml/2006/main">
  <p:tag name="PA" val="v5.2.8"/>
</p:tagLst>
</file>

<file path=ppt/tags/tag2130.xml><?xml version="1.0" encoding="utf-8"?>
<p:tagLst xmlns:p="http://schemas.openxmlformats.org/presentationml/2006/main">
  <p:tag name="PA" val="v5.2.8"/>
</p:tagLst>
</file>

<file path=ppt/tags/tag2131.xml><?xml version="1.0" encoding="utf-8"?>
<p:tagLst xmlns:p="http://schemas.openxmlformats.org/presentationml/2006/main">
  <p:tag name="PA" val="v5.2.8"/>
</p:tagLst>
</file>

<file path=ppt/tags/tag2132.xml><?xml version="1.0" encoding="utf-8"?>
<p:tagLst xmlns:p="http://schemas.openxmlformats.org/presentationml/2006/main">
  <p:tag name="PA" val="v5.2.8"/>
</p:tagLst>
</file>

<file path=ppt/tags/tag2133.xml><?xml version="1.0" encoding="utf-8"?>
<p:tagLst xmlns:p="http://schemas.openxmlformats.org/presentationml/2006/main">
  <p:tag name="PA" val="v5.2.8"/>
</p:tagLst>
</file>

<file path=ppt/tags/tag2134.xml><?xml version="1.0" encoding="utf-8"?>
<p:tagLst xmlns:p="http://schemas.openxmlformats.org/presentationml/2006/main">
  <p:tag name="PA" val="v5.2.8"/>
</p:tagLst>
</file>

<file path=ppt/tags/tag2135.xml><?xml version="1.0" encoding="utf-8"?>
<p:tagLst xmlns:p="http://schemas.openxmlformats.org/presentationml/2006/main">
  <p:tag name="PA" val="v5.2.8"/>
</p:tagLst>
</file>

<file path=ppt/tags/tag2136.xml><?xml version="1.0" encoding="utf-8"?>
<p:tagLst xmlns:p="http://schemas.openxmlformats.org/presentationml/2006/main">
  <p:tag name="PA" val="v5.2.8"/>
</p:tagLst>
</file>

<file path=ppt/tags/tag2137.xml><?xml version="1.0" encoding="utf-8"?>
<p:tagLst xmlns:p="http://schemas.openxmlformats.org/presentationml/2006/main">
  <p:tag name="PA" val="v5.2.8"/>
</p:tagLst>
</file>

<file path=ppt/tags/tag2138.xml><?xml version="1.0" encoding="utf-8"?>
<p:tagLst xmlns:p="http://schemas.openxmlformats.org/presentationml/2006/main">
  <p:tag name="PA" val="v5.2.8"/>
</p:tagLst>
</file>

<file path=ppt/tags/tag2139.xml><?xml version="1.0" encoding="utf-8"?>
<p:tagLst xmlns:p="http://schemas.openxmlformats.org/presentationml/2006/main">
  <p:tag name="PA" val="v5.2.8"/>
</p:tagLst>
</file>

<file path=ppt/tags/tag214.xml><?xml version="1.0" encoding="utf-8"?>
<p:tagLst xmlns:p="http://schemas.openxmlformats.org/presentationml/2006/main">
  <p:tag name="PA" val="v5.2.8"/>
</p:tagLst>
</file>

<file path=ppt/tags/tag2140.xml><?xml version="1.0" encoding="utf-8"?>
<p:tagLst xmlns:p="http://schemas.openxmlformats.org/presentationml/2006/main">
  <p:tag name="PA" val="v5.2.8"/>
</p:tagLst>
</file>

<file path=ppt/tags/tag2141.xml><?xml version="1.0" encoding="utf-8"?>
<p:tagLst xmlns:p="http://schemas.openxmlformats.org/presentationml/2006/main">
  <p:tag name="PA" val="v5.2.8"/>
</p:tagLst>
</file>

<file path=ppt/tags/tag2142.xml><?xml version="1.0" encoding="utf-8"?>
<p:tagLst xmlns:p="http://schemas.openxmlformats.org/presentationml/2006/main">
  <p:tag name="PA" val="v5.2.8"/>
</p:tagLst>
</file>

<file path=ppt/tags/tag2143.xml><?xml version="1.0" encoding="utf-8"?>
<p:tagLst xmlns:p="http://schemas.openxmlformats.org/presentationml/2006/main">
  <p:tag name="PA" val="v5.2.8"/>
</p:tagLst>
</file>

<file path=ppt/tags/tag2144.xml><?xml version="1.0" encoding="utf-8"?>
<p:tagLst xmlns:p="http://schemas.openxmlformats.org/presentationml/2006/main">
  <p:tag name="PA" val="v5.2.8"/>
</p:tagLst>
</file>

<file path=ppt/tags/tag2145.xml><?xml version="1.0" encoding="utf-8"?>
<p:tagLst xmlns:p="http://schemas.openxmlformats.org/presentationml/2006/main">
  <p:tag name="PA" val="v5.2.8"/>
</p:tagLst>
</file>

<file path=ppt/tags/tag2146.xml><?xml version="1.0" encoding="utf-8"?>
<p:tagLst xmlns:p="http://schemas.openxmlformats.org/presentationml/2006/main">
  <p:tag name="PA" val="v5.2.8"/>
</p:tagLst>
</file>

<file path=ppt/tags/tag2147.xml><?xml version="1.0" encoding="utf-8"?>
<p:tagLst xmlns:p="http://schemas.openxmlformats.org/presentationml/2006/main">
  <p:tag name="PA" val="v5.2.8"/>
</p:tagLst>
</file>

<file path=ppt/tags/tag2148.xml><?xml version="1.0" encoding="utf-8"?>
<p:tagLst xmlns:p="http://schemas.openxmlformats.org/presentationml/2006/main">
  <p:tag name="PA" val="v5.2.8"/>
</p:tagLst>
</file>

<file path=ppt/tags/tag2149.xml><?xml version="1.0" encoding="utf-8"?>
<p:tagLst xmlns:p="http://schemas.openxmlformats.org/presentationml/2006/main">
  <p:tag name="PA" val="v5.2.8"/>
</p:tagLst>
</file>

<file path=ppt/tags/tag215.xml><?xml version="1.0" encoding="utf-8"?>
<p:tagLst xmlns:p="http://schemas.openxmlformats.org/presentationml/2006/main">
  <p:tag name="PA" val="v5.2.8"/>
</p:tagLst>
</file>

<file path=ppt/tags/tag2150.xml><?xml version="1.0" encoding="utf-8"?>
<p:tagLst xmlns:p="http://schemas.openxmlformats.org/presentationml/2006/main">
  <p:tag name="PA" val="v5.2.8"/>
</p:tagLst>
</file>

<file path=ppt/tags/tag2151.xml><?xml version="1.0" encoding="utf-8"?>
<p:tagLst xmlns:p="http://schemas.openxmlformats.org/presentationml/2006/main">
  <p:tag name="PA" val="v5.2.8"/>
</p:tagLst>
</file>

<file path=ppt/tags/tag2152.xml><?xml version="1.0" encoding="utf-8"?>
<p:tagLst xmlns:p="http://schemas.openxmlformats.org/presentationml/2006/main">
  <p:tag name="PA" val="v5.2.8"/>
</p:tagLst>
</file>

<file path=ppt/tags/tag2153.xml><?xml version="1.0" encoding="utf-8"?>
<p:tagLst xmlns:p="http://schemas.openxmlformats.org/presentationml/2006/main">
  <p:tag name="PA" val="v5.2.8"/>
</p:tagLst>
</file>

<file path=ppt/tags/tag2154.xml><?xml version="1.0" encoding="utf-8"?>
<p:tagLst xmlns:p="http://schemas.openxmlformats.org/presentationml/2006/main">
  <p:tag name="PA" val="v5.2.8"/>
</p:tagLst>
</file>

<file path=ppt/tags/tag2155.xml><?xml version="1.0" encoding="utf-8"?>
<p:tagLst xmlns:p="http://schemas.openxmlformats.org/presentationml/2006/main">
  <p:tag name="PA" val="v5.2.8"/>
</p:tagLst>
</file>

<file path=ppt/tags/tag2156.xml><?xml version="1.0" encoding="utf-8"?>
<p:tagLst xmlns:p="http://schemas.openxmlformats.org/presentationml/2006/main">
  <p:tag name="PA" val="v5.2.8"/>
</p:tagLst>
</file>

<file path=ppt/tags/tag2157.xml><?xml version="1.0" encoding="utf-8"?>
<p:tagLst xmlns:p="http://schemas.openxmlformats.org/presentationml/2006/main">
  <p:tag name="PA" val="v5.2.8"/>
</p:tagLst>
</file>

<file path=ppt/tags/tag2158.xml><?xml version="1.0" encoding="utf-8"?>
<p:tagLst xmlns:p="http://schemas.openxmlformats.org/presentationml/2006/main">
  <p:tag name="PA" val="v5.2.8"/>
</p:tagLst>
</file>

<file path=ppt/tags/tag2159.xml><?xml version="1.0" encoding="utf-8"?>
<p:tagLst xmlns:p="http://schemas.openxmlformats.org/presentationml/2006/main">
  <p:tag name="PA" val="v5.2.8"/>
</p:tagLst>
</file>

<file path=ppt/tags/tag216.xml><?xml version="1.0" encoding="utf-8"?>
<p:tagLst xmlns:p="http://schemas.openxmlformats.org/presentationml/2006/main">
  <p:tag name="PA" val="v5.2.8"/>
</p:tagLst>
</file>

<file path=ppt/tags/tag2160.xml><?xml version="1.0" encoding="utf-8"?>
<p:tagLst xmlns:p="http://schemas.openxmlformats.org/presentationml/2006/main">
  <p:tag name="PA" val="v5.2.8"/>
</p:tagLst>
</file>

<file path=ppt/tags/tag2161.xml><?xml version="1.0" encoding="utf-8"?>
<p:tagLst xmlns:p="http://schemas.openxmlformats.org/presentationml/2006/main">
  <p:tag name="PA" val="v5.2.8"/>
</p:tagLst>
</file>

<file path=ppt/tags/tag2162.xml><?xml version="1.0" encoding="utf-8"?>
<p:tagLst xmlns:p="http://schemas.openxmlformats.org/presentationml/2006/main">
  <p:tag name="PA" val="v5.2.8"/>
</p:tagLst>
</file>

<file path=ppt/tags/tag2163.xml><?xml version="1.0" encoding="utf-8"?>
<p:tagLst xmlns:p="http://schemas.openxmlformats.org/presentationml/2006/main">
  <p:tag name="PA" val="v5.2.8"/>
</p:tagLst>
</file>

<file path=ppt/tags/tag2164.xml><?xml version="1.0" encoding="utf-8"?>
<p:tagLst xmlns:p="http://schemas.openxmlformats.org/presentationml/2006/main">
  <p:tag name="PA" val="v5.2.8"/>
</p:tagLst>
</file>

<file path=ppt/tags/tag2165.xml><?xml version="1.0" encoding="utf-8"?>
<p:tagLst xmlns:p="http://schemas.openxmlformats.org/presentationml/2006/main">
  <p:tag name="PA" val="v5.2.8"/>
</p:tagLst>
</file>

<file path=ppt/tags/tag2166.xml><?xml version="1.0" encoding="utf-8"?>
<p:tagLst xmlns:p="http://schemas.openxmlformats.org/presentationml/2006/main">
  <p:tag name="PA" val="v5.2.8"/>
</p:tagLst>
</file>

<file path=ppt/tags/tag2167.xml><?xml version="1.0" encoding="utf-8"?>
<p:tagLst xmlns:p="http://schemas.openxmlformats.org/presentationml/2006/main">
  <p:tag name="PA" val="v5.2.8"/>
</p:tagLst>
</file>

<file path=ppt/tags/tag2168.xml><?xml version="1.0" encoding="utf-8"?>
<p:tagLst xmlns:p="http://schemas.openxmlformats.org/presentationml/2006/main">
  <p:tag name="PA" val="v5.2.8"/>
</p:tagLst>
</file>

<file path=ppt/tags/tag2169.xml><?xml version="1.0" encoding="utf-8"?>
<p:tagLst xmlns:p="http://schemas.openxmlformats.org/presentationml/2006/main">
  <p:tag name="PA" val="v5.2.8"/>
</p:tagLst>
</file>

<file path=ppt/tags/tag217.xml><?xml version="1.0" encoding="utf-8"?>
<p:tagLst xmlns:p="http://schemas.openxmlformats.org/presentationml/2006/main">
  <p:tag name="PA" val="v5.2.8"/>
</p:tagLst>
</file>

<file path=ppt/tags/tag2170.xml><?xml version="1.0" encoding="utf-8"?>
<p:tagLst xmlns:p="http://schemas.openxmlformats.org/presentationml/2006/main">
  <p:tag name="PA" val="v5.2.8"/>
</p:tagLst>
</file>

<file path=ppt/tags/tag2171.xml><?xml version="1.0" encoding="utf-8"?>
<p:tagLst xmlns:p="http://schemas.openxmlformats.org/presentationml/2006/main">
  <p:tag name="PA" val="v5.2.8"/>
</p:tagLst>
</file>

<file path=ppt/tags/tag2172.xml><?xml version="1.0" encoding="utf-8"?>
<p:tagLst xmlns:p="http://schemas.openxmlformats.org/presentationml/2006/main">
  <p:tag name="PA" val="v5.2.8"/>
</p:tagLst>
</file>

<file path=ppt/tags/tag2173.xml><?xml version="1.0" encoding="utf-8"?>
<p:tagLst xmlns:p="http://schemas.openxmlformats.org/presentationml/2006/main">
  <p:tag name="PA" val="v5.2.8"/>
</p:tagLst>
</file>

<file path=ppt/tags/tag2174.xml><?xml version="1.0" encoding="utf-8"?>
<p:tagLst xmlns:p="http://schemas.openxmlformats.org/presentationml/2006/main">
  <p:tag name="PA" val="v5.2.8"/>
</p:tagLst>
</file>

<file path=ppt/tags/tag2175.xml><?xml version="1.0" encoding="utf-8"?>
<p:tagLst xmlns:p="http://schemas.openxmlformats.org/presentationml/2006/main">
  <p:tag name="PA" val="v5.2.8"/>
</p:tagLst>
</file>

<file path=ppt/tags/tag2176.xml><?xml version="1.0" encoding="utf-8"?>
<p:tagLst xmlns:p="http://schemas.openxmlformats.org/presentationml/2006/main">
  <p:tag name="PA" val="v5.2.8"/>
</p:tagLst>
</file>

<file path=ppt/tags/tag2177.xml><?xml version="1.0" encoding="utf-8"?>
<p:tagLst xmlns:p="http://schemas.openxmlformats.org/presentationml/2006/main">
  <p:tag name="PA" val="v5.2.8"/>
</p:tagLst>
</file>

<file path=ppt/tags/tag2178.xml><?xml version="1.0" encoding="utf-8"?>
<p:tagLst xmlns:p="http://schemas.openxmlformats.org/presentationml/2006/main">
  <p:tag name="PA" val="v5.2.8"/>
</p:tagLst>
</file>

<file path=ppt/tags/tag2179.xml><?xml version="1.0" encoding="utf-8"?>
<p:tagLst xmlns:p="http://schemas.openxmlformats.org/presentationml/2006/main">
  <p:tag name="PA" val="v5.2.8"/>
</p:tagLst>
</file>

<file path=ppt/tags/tag218.xml><?xml version="1.0" encoding="utf-8"?>
<p:tagLst xmlns:p="http://schemas.openxmlformats.org/presentationml/2006/main">
  <p:tag name="PA" val="v5.2.8"/>
</p:tagLst>
</file>

<file path=ppt/tags/tag2180.xml><?xml version="1.0" encoding="utf-8"?>
<p:tagLst xmlns:p="http://schemas.openxmlformats.org/presentationml/2006/main">
  <p:tag name="PA" val="v5.2.8"/>
</p:tagLst>
</file>

<file path=ppt/tags/tag2181.xml><?xml version="1.0" encoding="utf-8"?>
<p:tagLst xmlns:p="http://schemas.openxmlformats.org/presentationml/2006/main">
  <p:tag name="PA" val="v5.2.8"/>
</p:tagLst>
</file>

<file path=ppt/tags/tag2182.xml><?xml version="1.0" encoding="utf-8"?>
<p:tagLst xmlns:p="http://schemas.openxmlformats.org/presentationml/2006/main">
  <p:tag name="PA" val="v5.2.8"/>
</p:tagLst>
</file>

<file path=ppt/tags/tag2183.xml><?xml version="1.0" encoding="utf-8"?>
<p:tagLst xmlns:p="http://schemas.openxmlformats.org/presentationml/2006/main">
  <p:tag name="PA" val="v5.2.8"/>
</p:tagLst>
</file>

<file path=ppt/tags/tag2184.xml><?xml version="1.0" encoding="utf-8"?>
<p:tagLst xmlns:p="http://schemas.openxmlformats.org/presentationml/2006/main">
  <p:tag name="PA" val="v5.2.8"/>
</p:tagLst>
</file>

<file path=ppt/tags/tag2185.xml><?xml version="1.0" encoding="utf-8"?>
<p:tagLst xmlns:p="http://schemas.openxmlformats.org/presentationml/2006/main">
  <p:tag name="PA" val="v5.2.8"/>
</p:tagLst>
</file>

<file path=ppt/tags/tag2186.xml><?xml version="1.0" encoding="utf-8"?>
<p:tagLst xmlns:p="http://schemas.openxmlformats.org/presentationml/2006/main">
  <p:tag name="PA" val="v5.2.8"/>
</p:tagLst>
</file>

<file path=ppt/tags/tag2187.xml><?xml version="1.0" encoding="utf-8"?>
<p:tagLst xmlns:p="http://schemas.openxmlformats.org/presentationml/2006/main">
  <p:tag name="PA" val="v5.2.8"/>
</p:tagLst>
</file>

<file path=ppt/tags/tag2188.xml><?xml version="1.0" encoding="utf-8"?>
<p:tagLst xmlns:p="http://schemas.openxmlformats.org/presentationml/2006/main">
  <p:tag name="PA" val="v5.2.8"/>
</p:tagLst>
</file>

<file path=ppt/tags/tag2189.xml><?xml version="1.0" encoding="utf-8"?>
<p:tagLst xmlns:p="http://schemas.openxmlformats.org/presentationml/2006/main">
  <p:tag name="PA" val="v5.2.8"/>
</p:tagLst>
</file>

<file path=ppt/tags/tag219.xml><?xml version="1.0" encoding="utf-8"?>
<p:tagLst xmlns:p="http://schemas.openxmlformats.org/presentationml/2006/main">
  <p:tag name="PA" val="v5.2.8"/>
</p:tagLst>
</file>

<file path=ppt/tags/tag2190.xml><?xml version="1.0" encoding="utf-8"?>
<p:tagLst xmlns:p="http://schemas.openxmlformats.org/presentationml/2006/main">
  <p:tag name="PA" val="v5.2.8"/>
</p:tagLst>
</file>

<file path=ppt/tags/tag2191.xml><?xml version="1.0" encoding="utf-8"?>
<p:tagLst xmlns:p="http://schemas.openxmlformats.org/presentationml/2006/main">
  <p:tag name="PA" val="v5.2.8"/>
</p:tagLst>
</file>

<file path=ppt/tags/tag2192.xml><?xml version="1.0" encoding="utf-8"?>
<p:tagLst xmlns:p="http://schemas.openxmlformats.org/presentationml/2006/main">
  <p:tag name="PA" val="v5.2.8"/>
</p:tagLst>
</file>

<file path=ppt/tags/tag2193.xml><?xml version="1.0" encoding="utf-8"?>
<p:tagLst xmlns:p="http://schemas.openxmlformats.org/presentationml/2006/main">
  <p:tag name="PA" val="v5.2.8"/>
</p:tagLst>
</file>

<file path=ppt/tags/tag2194.xml><?xml version="1.0" encoding="utf-8"?>
<p:tagLst xmlns:p="http://schemas.openxmlformats.org/presentationml/2006/main">
  <p:tag name="PA" val="v5.2.8"/>
</p:tagLst>
</file>

<file path=ppt/tags/tag2195.xml><?xml version="1.0" encoding="utf-8"?>
<p:tagLst xmlns:p="http://schemas.openxmlformats.org/presentationml/2006/main">
  <p:tag name="PA" val="v5.2.8"/>
</p:tagLst>
</file>

<file path=ppt/tags/tag2196.xml><?xml version="1.0" encoding="utf-8"?>
<p:tagLst xmlns:p="http://schemas.openxmlformats.org/presentationml/2006/main">
  <p:tag name="PA" val="v5.2.8"/>
</p:tagLst>
</file>

<file path=ppt/tags/tag2197.xml><?xml version="1.0" encoding="utf-8"?>
<p:tagLst xmlns:p="http://schemas.openxmlformats.org/presentationml/2006/main">
  <p:tag name="PA" val="v5.2.8"/>
</p:tagLst>
</file>

<file path=ppt/tags/tag2198.xml><?xml version="1.0" encoding="utf-8"?>
<p:tagLst xmlns:p="http://schemas.openxmlformats.org/presentationml/2006/main">
  <p:tag name="PA" val="v5.2.8"/>
</p:tagLst>
</file>

<file path=ppt/tags/tag2199.xml><?xml version="1.0" encoding="utf-8"?>
<p:tagLst xmlns:p="http://schemas.openxmlformats.org/presentationml/2006/main">
  <p:tag name="PA" val="v5.2.8"/>
</p:tagLst>
</file>

<file path=ppt/tags/tag22.xml><?xml version="1.0" encoding="utf-8"?>
<p:tagLst xmlns:p="http://schemas.openxmlformats.org/presentationml/2006/main">
  <p:tag name="PA" val="v5.2.8"/>
</p:tagLst>
</file>

<file path=ppt/tags/tag220.xml><?xml version="1.0" encoding="utf-8"?>
<p:tagLst xmlns:p="http://schemas.openxmlformats.org/presentationml/2006/main">
  <p:tag name="PA" val="v5.2.8"/>
</p:tagLst>
</file>

<file path=ppt/tags/tag2200.xml><?xml version="1.0" encoding="utf-8"?>
<p:tagLst xmlns:p="http://schemas.openxmlformats.org/presentationml/2006/main">
  <p:tag name="PA" val="v5.2.8"/>
</p:tagLst>
</file>

<file path=ppt/tags/tag2201.xml><?xml version="1.0" encoding="utf-8"?>
<p:tagLst xmlns:p="http://schemas.openxmlformats.org/presentationml/2006/main">
  <p:tag name="PA" val="v5.2.8"/>
</p:tagLst>
</file>

<file path=ppt/tags/tag2202.xml><?xml version="1.0" encoding="utf-8"?>
<p:tagLst xmlns:p="http://schemas.openxmlformats.org/presentationml/2006/main">
  <p:tag name="PA" val="v5.2.8"/>
</p:tagLst>
</file>

<file path=ppt/tags/tag2203.xml><?xml version="1.0" encoding="utf-8"?>
<p:tagLst xmlns:p="http://schemas.openxmlformats.org/presentationml/2006/main">
  <p:tag name="PA" val="v5.2.8"/>
</p:tagLst>
</file>

<file path=ppt/tags/tag2204.xml><?xml version="1.0" encoding="utf-8"?>
<p:tagLst xmlns:p="http://schemas.openxmlformats.org/presentationml/2006/main">
  <p:tag name="PA" val="v5.2.8"/>
</p:tagLst>
</file>

<file path=ppt/tags/tag2205.xml><?xml version="1.0" encoding="utf-8"?>
<p:tagLst xmlns:p="http://schemas.openxmlformats.org/presentationml/2006/main">
  <p:tag name="PA" val="v5.2.8"/>
</p:tagLst>
</file>

<file path=ppt/tags/tag2206.xml><?xml version="1.0" encoding="utf-8"?>
<p:tagLst xmlns:p="http://schemas.openxmlformats.org/presentationml/2006/main">
  <p:tag name="PA" val="v5.2.8"/>
</p:tagLst>
</file>

<file path=ppt/tags/tag2207.xml><?xml version="1.0" encoding="utf-8"?>
<p:tagLst xmlns:p="http://schemas.openxmlformats.org/presentationml/2006/main">
  <p:tag name="PA" val="v5.2.8"/>
</p:tagLst>
</file>

<file path=ppt/tags/tag2208.xml><?xml version="1.0" encoding="utf-8"?>
<p:tagLst xmlns:p="http://schemas.openxmlformats.org/presentationml/2006/main">
  <p:tag name="PA" val="v5.2.8"/>
</p:tagLst>
</file>

<file path=ppt/tags/tag2209.xml><?xml version="1.0" encoding="utf-8"?>
<p:tagLst xmlns:p="http://schemas.openxmlformats.org/presentationml/2006/main">
  <p:tag name="PA" val="v5.2.8"/>
</p:tagLst>
</file>

<file path=ppt/tags/tag221.xml><?xml version="1.0" encoding="utf-8"?>
<p:tagLst xmlns:p="http://schemas.openxmlformats.org/presentationml/2006/main">
  <p:tag name="PA" val="v5.2.8"/>
</p:tagLst>
</file>

<file path=ppt/tags/tag2210.xml><?xml version="1.0" encoding="utf-8"?>
<p:tagLst xmlns:p="http://schemas.openxmlformats.org/presentationml/2006/main">
  <p:tag name="PA" val="v5.2.8"/>
</p:tagLst>
</file>

<file path=ppt/tags/tag2211.xml><?xml version="1.0" encoding="utf-8"?>
<p:tagLst xmlns:p="http://schemas.openxmlformats.org/presentationml/2006/main">
  <p:tag name="PA" val="v5.2.8"/>
</p:tagLst>
</file>

<file path=ppt/tags/tag2212.xml><?xml version="1.0" encoding="utf-8"?>
<p:tagLst xmlns:p="http://schemas.openxmlformats.org/presentationml/2006/main">
  <p:tag name="PA" val="v5.2.8"/>
</p:tagLst>
</file>

<file path=ppt/tags/tag2213.xml><?xml version="1.0" encoding="utf-8"?>
<p:tagLst xmlns:p="http://schemas.openxmlformats.org/presentationml/2006/main">
  <p:tag name="PA" val="v5.2.8"/>
</p:tagLst>
</file>

<file path=ppt/tags/tag2214.xml><?xml version="1.0" encoding="utf-8"?>
<p:tagLst xmlns:p="http://schemas.openxmlformats.org/presentationml/2006/main">
  <p:tag name="PA" val="v5.2.8"/>
</p:tagLst>
</file>

<file path=ppt/tags/tag2215.xml><?xml version="1.0" encoding="utf-8"?>
<p:tagLst xmlns:p="http://schemas.openxmlformats.org/presentationml/2006/main">
  <p:tag name="PA" val="v5.2.8"/>
</p:tagLst>
</file>

<file path=ppt/tags/tag2216.xml><?xml version="1.0" encoding="utf-8"?>
<p:tagLst xmlns:p="http://schemas.openxmlformats.org/presentationml/2006/main">
  <p:tag name="PA" val="v5.2.8"/>
</p:tagLst>
</file>

<file path=ppt/tags/tag2217.xml><?xml version="1.0" encoding="utf-8"?>
<p:tagLst xmlns:p="http://schemas.openxmlformats.org/presentationml/2006/main">
  <p:tag name="PA" val="v5.2.8"/>
</p:tagLst>
</file>

<file path=ppt/tags/tag2218.xml><?xml version="1.0" encoding="utf-8"?>
<p:tagLst xmlns:p="http://schemas.openxmlformats.org/presentationml/2006/main">
  <p:tag name="PA" val="v5.2.8"/>
</p:tagLst>
</file>

<file path=ppt/tags/tag2219.xml><?xml version="1.0" encoding="utf-8"?>
<p:tagLst xmlns:p="http://schemas.openxmlformats.org/presentationml/2006/main">
  <p:tag name="PA" val="v5.2.8"/>
</p:tagLst>
</file>

<file path=ppt/tags/tag222.xml><?xml version="1.0" encoding="utf-8"?>
<p:tagLst xmlns:p="http://schemas.openxmlformats.org/presentationml/2006/main">
  <p:tag name="PA" val="v5.2.8"/>
</p:tagLst>
</file>

<file path=ppt/tags/tag2220.xml><?xml version="1.0" encoding="utf-8"?>
<p:tagLst xmlns:p="http://schemas.openxmlformats.org/presentationml/2006/main">
  <p:tag name="PA" val="v5.2.8"/>
</p:tagLst>
</file>

<file path=ppt/tags/tag2221.xml><?xml version="1.0" encoding="utf-8"?>
<p:tagLst xmlns:p="http://schemas.openxmlformats.org/presentationml/2006/main">
  <p:tag name="PA" val="v5.2.8"/>
</p:tagLst>
</file>

<file path=ppt/tags/tag2222.xml><?xml version="1.0" encoding="utf-8"?>
<p:tagLst xmlns:p="http://schemas.openxmlformats.org/presentationml/2006/main">
  <p:tag name="PA" val="v5.2.8"/>
</p:tagLst>
</file>

<file path=ppt/tags/tag2223.xml><?xml version="1.0" encoding="utf-8"?>
<p:tagLst xmlns:p="http://schemas.openxmlformats.org/presentationml/2006/main">
  <p:tag name="PA" val="v5.2.8"/>
</p:tagLst>
</file>

<file path=ppt/tags/tag2224.xml><?xml version="1.0" encoding="utf-8"?>
<p:tagLst xmlns:p="http://schemas.openxmlformats.org/presentationml/2006/main">
  <p:tag name="PA" val="v5.2.8"/>
</p:tagLst>
</file>

<file path=ppt/tags/tag2225.xml><?xml version="1.0" encoding="utf-8"?>
<p:tagLst xmlns:p="http://schemas.openxmlformats.org/presentationml/2006/main">
  <p:tag name="PA" val="v5.2.8"/>
</p:tagLst>
</file>

<file path=ppt/tags/tag2226.xml><?xml version="1.0" encoding="utf-8"?>
<p:tagLst xmlns:p="http://schemas.openxmlformats.org/presentationml/2006/main">
  <p:tag name="PA" val="v5.2.8"/>
</p:tagLst>
</file>

<file path=ppt/tags/tag2227.xml><?xml version="1.0" encoding="utf-8"?>
<p:tagLst xmlns:p="http://schemas.openxmlformats.org/presentationml/2006/main">
  <p:tag name="PA" val="v5.2.8"/>
</p:tagLst>
</file>

<file path=ppt/tags/tag2228.xml><?xml version="1.0" encoding="utf-8"?>
<p:tagLst xmlns:p="http://schemas.openxmlformats.org/presentationml/2006/main">
  <p:tag name="PA" val="v5.2.8"/>
</p:tagLst>
</file>

<file path=ppt/tags/tag2229.xml><?xml version="1.0" encoding="utf-8"?>
<p:tagLst xmlns:p="http://schemas.openxmlformats.org/presentationml/2006/main">
  <p:tag name="PA" val="v5.2.8"/>
</p:tagLst>
</file>

<file path=ppt/tags/tag223.xml><?xml version="1.0" encoding="utf-8"?>
<p:tagLst xmlns:p="http://schemas.openxmlformats.org/presentationml/2006/main">
  <p:tag name="PA" val="v5.2.8"/>
</p:tagLst>
</file>

<file path=ppt/tags/tag2230.xml><?xml version="1.0" encoding="utf-8"?>
<p:tagLst xmlns:p="http://schemas.openxmlformats.org/presentationml/2006/main">
  <p:tag name="PA" val="v5.2.8"/>
</p:tagLst>
</file>

<file path=ppt/tags/tag2231.xml><?xml version="1.0" encoding="utf-8"?>
<p:tagLst xmlns:p="http://schemas.openxmlformats.org/presentationml/2006/main">
  <p:tag name="PA" val="v5.2.8"/>
</p:tagLst>
</file>

<file path=ppt/tags/tag2232.xml><?xml version="1.0" encoding="utf-8"?>
<p:tagLst xmlns:p="http://schemas.openxmlformats.org/presentationml/2006/main">
  <p:tag name="PA" val="v5.2.8"/>
</p:tagLst>
</file>

<file path=ppt/tags/tag2233.xml><?xml version="1.0" encoding="utf-8"?>
<p:tagLst xmlns:p="http://schemas.openxmlformats.org/presentationml/2006/main">
  <p:tag name="PA" val="v5.2.8"/>
</p:tagLst>
</file>

<file path=ppt/tags/tag2234.xml><?xml version="1.0" encoding="utf-8"?>
<p:tagLst xmlns:p="http://schemas.openxmlformats.org/presentationml/2006/main">
  <p:tag name="PA" val="v5.2.8"/>
</p:tagLst>
</file>

<file path=ppt/tags/tag2235.xml><?xml version="1.0" encoding="utf-8"?>
<p:tagLst xmlns:p="http://schemas.openxmlformats.org/presentationml/2006/main">
  <p:tag name="PA" val="v5.2.8"/>
</p:tagLst>
</file>

<file path=ppt/tags/tag2236.xml><?xml version="1.0" encoding="utf-8"?>
<p:tagLst xmlns:p="http://schemas.openxmlformats.org/presentationml/2006/main">
  <p:tag name="PA" val="v5.2.8"/>
</p:tagLst>
</file>

<file path=ppt/tags/tag2237.xml><?xml version="1.0" encoding="utf-8"?>
<p:tagLst xmlns:p="http://schemas.openxmlformats.org/presentationml/2006/main">
  <p:tag name="PA" val="v5.2.8"/>
</p:tagLst>
</file>

<file path=ppt/tags/tag2238.xml><?xml version="1.0" encoding="utf-8"?>
<p:tagLst xmlns:p="http://schemas.openxmlformats.org/presentationml/2006/main">
  <p:tag name="PA" val="v5.2.8"/>
</p:tagLst>
</file>

<file path=ppt/tags/tag2239.xml><?xml version="1.0" encoding="utf-8"?>
<p:tagLst xmlns:p="http://schemas.openxmlformats.org/presentationml/2006/main">
  <p:tag name="PA" val="v5.2.8"/>
</p:tagLst>
</file>

<file path=ppt/tags/tag224.xml><?xml version="1.0" encoding="utf-8"?>
<p:tagLst xmlns:p="http://schemas.openxmlformats.org/presentationml/2006/main">
  <p:tag name="PA" val="v5.2.8"/>
</p:tagLst>
</file>

<file path=ppt/tags/tag2240.xml><?xml version="1.0" encoding="utf-8"?>
<p:tagLst xmlns:p="http://schemas.openxmlformats.org/presentationml/2006/main">
  <p:tag name="PA" val="v5.2.8"/>
</p:tagLst>
</file>

<file path=ppt/tags/tag2241.xml><?xml version="1.0" encoding="utf-8"?>
<p:tagLst xmlns:p="http://schemas.openxmlformats.org/presentationml/2006/main">
  <p:tag name="PA" val="v5.2.8"/>
</p:tagLst>
</file>

<file path=ppt/tags/tag2242.xml><?xml version="1.0" encoding="utf-8"?>
<p:tagLst xmlns:p="http://schemas.openxmlformats.org/presentationml/2006/main">
  <p:tag name="PA" val="v5.2.8"/>
</p:tagLst>
</file>

<file path=ppt/tags/tag2243.xml><?xml version="1.0" encoding="utf-8"?>
<p:tagLst xmlns:p="http://schemas.openxmlformats.org/presentationml/2006/main">
  <p:tag name="PA" val="v5.2.8"/>
</p:tagLst>
</file>

<file path=ppt/tags/tag2244.xml><?xml version="1.0" encoding="utf-8"?>
<p:tagLst xmlns:p="http://schemas.openxmlformats.org/presentationml/2006/main">
  <p:tag name="PA" val="v5.2.8"/>
</p:tagLst>
</file>

<file path=ppt/tags/tag2245.xml><?xml version="1.0" encoding="utf-8"?>
<p:tagLst xmlns:p="http://schemas.openxmlformats.org/presentationml/2006/main">
  <p:tag name="PA" val="v5.2.8"/>
</p:tagLst>
</file>

<file path=ppt/tags/tag2246.xml><?xml version="1.0" encoding="utf-8"?>
<p:tagLst xmlns:p="http://schemas.openxmlformats.org/presentationml/2006/main">
  <p:tag name="PA" val="v5.2.8"/>
</p:tagLst>
</file>

<file path=ppt/tags/tag2247.xml><?xml version="1.0" encoding="utf-8"?>
<p:tagLst xmlns:p="http://schemas.openxmlformats.org/presentationml/2006/main">
  <p:tag name="PA" val="v5.2.8"/>
</p:tagLst>
</file>

<file path=ppt/tags/tag2248.xml><?xml version="1.0" encoding="utf-8"?>
<p:tagLst xmlns:p="http://schemas.openxmlformats.org/presentationml/2006/main">
  <p:tag name="PA" val="v5.2.8"/>
</p:tagLst>
</file>

<file path=ppt/tags/tag2249.xml><?xml version="1.0" encoding="utf-8"?>
<p:tagLst xmlns:p="http://schemas.openxmlformats.org/presentationml/2006/main">
  <p:tag name="PA" val="v5.2.8"/>
</p:tagLst>
</file>

<file path=ppt/tags/tag225.xml><?xml version="1.0" encoding="utf-8"?>
<p:tagLst xmlns:p="http://schemas.openxmlformats.org/presentationml/2006/main">
  <p:tag name="PA" val="v5.2.8"/>
</p:tagLst>
</file>

<file path=ppt/tags/tag2250.xml><?xml version="1.0" encoding="utf-8"?>
<p:tagLst xmlns:p="http://schemas.openxmlformats.org/presentationml/2006/main">
  <p:tag name="PA" val="v5.2.8"/>
</p:tagLst>
</file>

<file path=ppt/tags/tag2251.xml><?xml version="1.0" encoding="utf-8"?>
<p:tagLst xmlns:p="http://schemas.openxmlformats.org/presentationml/2006/main">
  <p:tag name="PA" val="v5.2.8"/>
</p:tagLst>
</file>

<file path=ppt/tags/tag2252.xml><?xml version="1.0" encoding="utf-8"?>
<p:tagLst xmlns:p="http://schemas.openxmlformats.org/presentationml/2006/main">
  <p:tag name="PA" val="v5.2.8"/>
</p:tagLst>
</file>

<file path=ppt/tags/tag2253.xml><?xml version="1.0" encoding="utf-8"?>
<p:tagLst xmlns:p="http://schemas.openxmlformats.org/presentationml/2006/main">
  <p:tag name="PA" val="v5.2.8"/>
</p:tagLst>
</file>

<file path=ppt/tags/tag2254.xml><?xml version="1.0" encoding="utf-8"?>
<p:tagLst xmlns:p="http://schemas.openxmlformats.org/presentationml/2006/main">
  <p:tag name="PA" val="v5.2.8"/>
</p:tagLst>
</file>

<file path=ppt/tags/tag2255.xml><?xml version="1.0" encoding="utf-8"?>
<p:tagLst xmlns:p="http://schemas.openxmlformats.org/presentationml/2006/main">
  <p:tag name="PA" val="v5.2.8"/>
</p:tagLst>
</file>

<file path=ppt/tags/tag2256.xml><?xml version="1.0" encoding="utf-8"?>
<p:tagLst xmlns:p="http://schemas.openxmlformats.org/presentationml/2006/main">
  <p:tag name="PA" val="v5.2.8"/>
</p:tagLst>
</file>

<file path=ppt/tags/tag2257.xml><?xml version="1.0" encoding="utf-8"?>
<p:tagLst xmlns:p="http://schemas.openxmlformats.org/presentationml/2006/main">
  <p:tag name="PA" val="v5.2.8"/>
</p:tagLst>
</file>

<file path=ppt/tags/tag2258.xml><?xml version="1.0" encoding="utf-8"?>
<p:tagLst xmlns:p="http://schemas.openxmlformats.org/presentationml/2006/main">
  <p:tag name="PA" val="v5.2.8"/>
</p:tagLst>
</file>

<file path=ppt/tags/tag2259.xml><?xml version="1.0" encoding="utf-8"?>
<p:tagLst xmlns:p="http://schemas.openxmlformats.org/presentationml/2006/main">
  <p:tag name="PA" val="v5.2.8"/>
</p:tagLst>
</file>

<file path=ppt/tags/tag226.xml><?xml version="1.0" encoding="utf-8"?>
<p:tagLst xmlns:p="http://schemas.openxmlformats.org/presentationml/2006/main">
  <p:tag name="PA" val="v5.2.8"/>
</p:tagLst>
</file>

<file path=ppt/tags/tag2260.xml><?xml version="1.0" encoding="utf-8"?>
<p:tagLst xmlns:p="http://schemas.openxmlformats.org/presentationml/2006/main">
  <p:tag name="PA" val="v5.2.8"/>
</p:tagLst>
</file>

<file path=ppt/tags/tag2261.xml><?xml version="1.0" encoding="utf-8"?>
<p:tagLst xmlns:p="http://schemas.openxmlformats.org/presentationml/2006/main">
  <p:tag name="PA" val="v5.2.8"/>
</p:tagLst>
</file>

<file path=ppt/tags/tag2262.xml><?xml version="1.0" encoding="utf-8"?>
<p:tagLst xmlns:p="http://schemas.openxmlformats.org/presentationml/2006/main">
  <p:tag name="PA" val="v5.2.8"/>
</p:tagLst>
</file>

<file path=ppt/tags/tag2263.xml><?xml version="1.0" encoding="utf-8"?>
<p:tagLst xmlns:p="http://schemas.openxmlformats.org/presentationml/2006/main">
  <p:tag name="PA" val="v5.2.8"/>
</p:tagLst>
</file>

<file path=ppt/tags/tag2264.xml><?xml version="1.0" encoding="utf-8"?>
<p:tagLst xmlns:p="http://schemas.openxmlformats.org/presentationml/2006/main">
  <p:tag name="PA" val="v5.2.8"/>
</p:tagLst>
</file>

<file path=ppt/tags/tag2265.xml><?xml version="1.0" encoding="utf-8"?>
<p:tagLst xmlns:p="http://schemas.openxmlformats.org/presentationml/2006/main">
  <p:tag name="PA" val="v5.2.8"/>
</p:tagLst>
</file>

<file path=ppt/tags/tag2266.xml><?xml version="1.0" encoding="utf-8"?>
<p:tagLst xmlns:p="http://schemas.openxmlformats.org/presentationml/2006/main">
  <p:tag name="PA" val="v5.2.8"/>
</p:tagLst>
</file>

<file path=ppt/tags/tag2267.xml><?xml version="1.0" encoding="utf-8"?>
<p:tagLst xmlns:p="http://schemas.openxmlformats.org/presentationml/2006/main">
  <p:tag name="PA" val="v5.2.8"/>
</p:tagLst>
</file>

<file path=ppt/tags/tag2268.xml><?xml version="1.0" encoding="utf-8"?>
<p:tagLst xmlns:p="http://schemas.openxmlformats.org/presentationml/2006/main">
  <p:tag name="PA" val="v5.2.8"/>
</p:tagLst>
</file>

<file path=ppt/tags/tag2269.xml><?xml version="1.0" encoding="utf-8"?>
<p:tagLst xmlns:p="http://schemas.openxmlformats.org/presentationml/2006/main">
  <p:tag name="PA" val="v5.2.8"/>
</p:tagLst>
</file>

<file path=ppt/tags/tag227.xml><?xml version="1.0" encoding="utf-8"?>
<p:tagLst xmlns:p="http://schemas.openxmlformats.org/presentationml/2006/main">
  <p:tag name="PA" val="v5.2.8"/>
</p:tagLst>
</file>

<file path=ppt/tags/tag2270.xml><?xml version="1.0" encoding="utf-8"?>
<p:tagLst xmlns:p="http://schemas.openxmlformats.org/presentationml/2006/main">
  <p:tag name="PA" val="v5.2.8"/>
</p:tagLst>
</file>

<file path=ppt/tags/tag2271.xml><?xml version="1.0" encoding="utf-8"?>
<p:tagLst xmlns:p="http://schemas.openxmlformats.org/presentationml/2006/main">
  <p:tag name="PA" val="v5.2.8"/>
</p:tagLst>
</file>

<file path=ppt/tags/tag2272.xml><?xml version="1.0" encoding="utf-8"?>
<p:tagLst xmlns:p="http://schemas.openxmlformats.org/presentationml/2006/main">
  <p:tag name="PA" val="v5.2.8"/>
</p:tagLst>
</file>

<file path=ppt/tags/tag2273.xml><?xml version="1.0" encoding="utf-8"?>
<p:tagLst xmlns:p="http://schemas.openxmlformats.org/presentationml/2006/main">
  <p:tag name="PA" val="v5.2.8"/>
</p:tagLst>
</file>

<file path=ppt/tags/tag2274.xml><?xml version="1.0" encoding="utf-8"?>
<p:tagLst xmlns:p="http://schemas.openxmlformats.org/presentationml/2006/main">
  <p:tag name="PA" val="v5.2.8"/>
</p:tagLst>
</file>

<file path=ppt/tags/tag2275.xml><?xml version="1.0" encoding="utf-8"?>
<p:tagLst xmlns:p="http://schemas.openxmlformats.org/presentationml/2006/main">
  <p:tag name="PA" val="v5.2.8"/>
</p:tagLst>
</file>

<file path=ppt/tags/tag2276.xml><?xml version="1.0" encoding="utf-8"?>
<p:tagLst xmlns:p="http://schemas.openxmlformats.org/presentationml/2006/main">
  <p:tag name="PA" val="v5.2.8"/>
</p:tagLst>
</file>

<file path=ppt/tags/tag2277.xml><?xml version="1.0" encoding="utf-8"?>
<p:tagLst xmlns:p="http://schemas.openxmlformats.org/presentationml/2006/main">
  <p:tag name="PA" val="v5.2.8"/>
</p:tagLst>
</file>

<file path=ppt/tags/tag2278.xml><?xml version="1.0" encoding="utf-8"?>
<p:tagLst xmlns:p="http://schemas.openxmlformats.org/presentationml/2006/main">
  <p:tag name="PA" val="v5.2.8"/>
</p:tagLst>
</file>

<file path=ppt/tags/tag2279.xml><?xml version="1.0" encoding="utf-8"?>
<p:tagLst xmlns:p="http://schemas.openxmlformats.org/presentationml/2006/main">
  <p:tag name="PA" val="v5.2.8"/>
</p:tagLst>
</file>

<file path=ppt/tags/tag228.xml><?xml version="1.0" encoding="utf-8"?>
<p:tagLst xmlns:p="http://schemas.openxmlformats.org/presentationml/2006/main">
  <p:tag name="PA" val="v5.2.8"/>
</p:tagLst>
</file>

<file path=ppt/tags/tag2280.xml><?xml version="1.0" encoding="utf-8"?>
<p:tagLst xmlns:p="http://schemas.openxmlformats.org/presentationml/2006/main">
  <p:tag name="PA" val="v5.2.8"/>
</p:tagLst>
</file>

<file path=ppt/tags/tag2281.xml><?xml version="1.0" encoding="utf-8"?>
<p:tagLst xmlns:p="http://schemas.openxmlformats.org/presentationml/2006/main">
  <p:tag name="PA" val="v5.2.8"/>
</p:tagLst>
</file>

<file path=ppt/tags/tag2282.xml><?xml version="1.0" encoding="utf-8"?>
<p:tagLst xmlns:p="http://schemas.openxmlformats.org/presentationml/2006/main">
  <p:tag name="PA" val="v5.2.8"/>
</p:tagLst>
</file>

<file path=ppt/tags/tag2283.xml><?xml version="1.0" encoding="utf-8"?>
<p:tagLst xmlns:p="http://schemas.openxmlformats.org/presentationml/2006/main">
  <p:tag name="PA" val="v5.2.8"/>
</p:tagLst>
</file>

<file path=ppt/tags/tag2284.xml><?xml version="1.0" encoding="utf-8"?>
<p:tagLst xmlns:p="http://schemas.openxmlformats.org/presentationml/2006/main">
  <p:tag name="PA" val="v5.2.8"/>
</p:tagLst>
</file>

<file path=ppt/tags/tag2285.xml><?xml version="1.0" encoding="utf-8"?>
<p:tagLst xmlns:p="http://schemas.openxmlformats.org/presentationml/2006/main">
  <p:tag name="PA" val="v5.2.8"/>
</p:tagLst>
</file>

<file path=ppt/tags/tag2286.xml><?xml version="1.0" encoding="utf-8"?>
<p:tagLst xmlns:p="http://schemas.openxmlformats.org/presentationml/2006/main">
  <p:tag name="PA" val="v5.2.8"/>
</p:tagLst>
</file>

<file path=ppt/tags/tag2287.xml><?xml version="1.0" encoding="utf-8"?>
<p:tagLst xmlns:p="http://schemas.openxmlformats.org/presentationml/2006/main">
  <p:tag name="PA" val="v5.2.8"/>
</p:tagLst>
</file>

<file path=ppt/tags/tag2288.xml><?xml version="1.0" encoding="utf-8"?>
<p:tagLst xmlns:p="http://schemas.openxmlformats.org/presentationml/2006/main">
  <p:tag name="PA" val="v5.2.8"/>
</p:tagLst>
</file>

<file path=ppt/tags/tag2289.xml><?xml version="1.0" encoding="utf-8"?>
<p:tagLst xmlns:p="http://schemas.openxmlformats.org/presentationml/2006/main">
  <p:tag name="PA" val="v5.2.8"/>
</p:tagLst>
</file>

<file path=ppt/tags/tag229.xml><?xml version="1.0" encoding="utf-8"?>
<p:tagLst xmlns:p="http://schemas.openxmlformats.org/presentationml/2006/main">
  <p:tag name="PA" val="v5.2.8"/>
</p:tagLst>
</file>

<file path=ppt/tags/tag2290.xml><?xml version="1.0" encoding="utf-8"?>
<p:tagLst xmlns:p="http://schemas.openxmlformats.org/presentationml/2006/main">
  <p:tag name="PA" val="v5.2.8"/>
</p:tagLst>
</file>

<file path=ppt/tags/tag2291.xml><?xml version="1.0" encoding="utf-8"?>
<p:tagLst xmlns:p="http://schemas.openxmlformats.org/presentationml/2006/main">
  <p:tag name="PA" val="v5.2.8"/>
</p:tagLst>
</file>

<file path=ppt/tags/tag2292.xml><?xml version="1.0" encoding="utf-8"?>
<p:tagLst xmlns:p="http://schemas.openxmlformats.org/presentationml/2006/main">
  <p:tag name="PA" val="v5.2.8"/>
</p:tagLst>
</file>

<file path=ppt/tags/tag2293.xml><?xml version="1.0" encoding="utf-8"?>
<p:tagLst xmlns:p="http://schemas.openxmlformats.org/presentationml/2006/main">
  <p:tag name="PA" val="v5.2.8"/>
</p:tagLst>
</file>

<file path=ppt/tags/tag2294.xml><?xml version="1.0" encoding="utf-8"?>
<p:tagLst xmlns:p="http://schemas.openxmlformats.org/presentationml/2006/main">
  <p:tag name="PA" val="v5.2.8"/>
</p:tagLst>
</file>

<file path=ppt/tags/tag2295.xml><?xml version="1.0" encoding="utf-8"?>
<p:tagLst xmlns:p="http://schemas.openxmlformats.org/presentationml/2006/main">
  <p:tag name="PA" val="v5.2.8"/>
</p:tagLst>
</file>

<file path=ppt/tags/tag2296.xml><?xml version="1.0" encoding="utf-8"?>
<p:tagLst xmlns:p="http://schemas.openxmlformats.org/presentationml/2006/main">
  <p:tag name="PA" val="v5.2.8"/>
</p:tagLst>
</file>

<file path=ppt/tags/tag2297.xml><?xml version="1.0" encoding="utf-8"?>
<p:tagLst xmlns:p="http://schemas.openxmlformats.org/presentationml/2006/main">
  <p:tag name="PA" val="v5.2.8"/>
</p:tagLst>
</file>

<file path=ppt/tags/tag2298.xml><?xml version="1.0" encoding="utf-8"?>
<p:tagLst xmlns:p="http://schemas.openxmlformats.org/presentationml/2006/main">
  <p:tag name="PA" val="v5.2.8"/>
</p:tagLst>
</file>

<file path=ppt/tags/tag2299.xml><?xml version="1.0" encoding="utf-8"?>
<p:tagLst xmlns:p="http://schemas.openxmlformats.org/presentationml/2006/main">
  <p:tag name="PA" val="v5.2.8"/>
</p:tagLst>
</file>

<file path=ppt/tags/tag23.xml><?xml version="1.0" encoding="utf-8"?>
<p:tagLst xmlns:p="http://schemas.openxmlformats.org/presentationml/2006/main">
  <p:tag name="PA" val="v5.2.8"/>
</p:tagLst>
</file>

<file path=ppt/tags/tag230.xml><?xml version="1.0" encoding="utf-8"?>
<p:tagLst xmlns:p="http://schemas.openxmlformats.org/presentationml/2006/main">
  <p:tag name="PA" val="v5.2.8"/>
</p:tagLst>
</file>

<file path=ppt/tags/tag2300.xml><?xml version="1.0" encoding="utf-8"?>
<p:tagLst xmlns:p="http://schemas.openxmlformats.org/presentationml/2006/main">
  <p:tag name="PA" val="v5.2.8"/>
</p:tagLst>
</file>

<file path=ppt/tags/tag2301.xml><?xml version="1.0" encoding="utf-8"?>
<p:tagLst xmlns:p="http://schemas.openxmlformats.org/presentationml/2006/main">
  <p:tag name="PA" val="v5.2.8"/>
</p:tagLst>
</file>

<file path=ppt/tags/tag2302.xml><?xml version="1.0" encoding="utf-8"?>
<p:tagLst xmlns:p="http://schemas.openxmlformats.org/presentationml/2006/main">
  <p:tag name="PA" val="v5.2.8"/>
</p:tagLst>
</file>

<file path=ppt/tags/tag2303.xml><?xml version="1.0" encoding="utf-8"?>
<p:tagLst xmlns:p="http://schemas.openxmlformats.org/presentationml/2006/main">
  <p:tag name="PA" val="v5.2.8"/>
</p:tagLst>
</file>

<file path=ppt/tags/tag2304.xml><?xml version="1.0" encoding="utf-8"?>
<p:tagLst xmlns:p="http://schemas.openxmlformats.org/presentationml/2006/main">
  <p:tag name="PA" val="v5.2.8"/>
</p:tagLst>
</file>

<file path=ppt/tags/tag2305.xml><?xml version="1.0" encoding="utf-8"?>
<p:tagLst xmlns:p="http://schemas.openxmlformats.org/presentationml/2006/main">
  <p:tag name="PA" val="v5.2.8"/>
</p:tagLst>
</file>

<file path=ppt/tags/tag2306.xml><?xml version="1.0" encoding="utf-8"?>
<p:tagLst xmlns:p="http://schemas.openxmlformats.org/presentationml/2006/main">
  <p:tag name="PA" val="v5.2.8"/>
</p:tagLst>
</file>

<file path=ppt/tags/tag2307.xml><?xml version="1.0" encoding="utf-8"?>
<p:tagLst xmlns:p="http://schemas.openxmlformats.org/presentationml/2006/main">
  <p:tag name="PA" val="v5.2.8"/>
</p:tagLst>
</file>

<file path=ppt/tags/tag2308.xml><?xml version="1.0" encoding="utf-8"?>
<p:tagLst xmlns:p="http://schemas.openxmlformats.org/presentationml/2006/main">
  <p:tag name="PA" val="v5.2.8"/>
</p:tagLst>
</file>

<file path=ppt/tags/tag2309.xml><?xml version="1.0" encoding="utf-8"?>
<p:tagLst xmlns:p="http://schemas.openxmlformats.org/presentationml/2006/main">
  <p:tag name="PA" val="v5.2.8"/>
</p:tagLst>
</file>

<file path=ppt/tags/tag231.xml><?xml version="1.0" encoding="utf-8"?>
<p:tagLst xmlns:p="http://schemas.openxmlformats.org/presentationml/2006/main">
  <p:tag name="PA" val="v5.2.8"/>
</p:tagLst>
</file>

<file path=ppt/tags/tag2310.xml><?xml version="1.0" encoding="utf-8"?>
<p:tagLst xmlns:p="http://schemas.openxmlformats.org/presentationml/2006/main">
  <p:tag name="PA" val="v5.2.8"/>
</p:tagLst>
</file>

<file path=ppt/tags/tag2311.xml><?xml version="1.0" encoding="utf-8"?>
<p:tagLst xmlns:p="http://schemas.openxmlformats.org/presentationml/2006/main">
  <p:tag name="PA" val="v5.2.8"/>
</p:tagLst>
</file>

<file path=ppt/tags/tag2312.xml><?xml version="1.0" encoding="utf-8"?>
<p:tagLst xmlns:p="http://schemas.openxmlformats.org/presentationml/2006/main">
  <p:tag name="PA" val="v5.2.8"/>
</p:tagLst>
</file>

<file path=ppt/tags/tag2313.xml><?xml version="1.0" encoding="utf-8"?>
<p:tagLst xmlns:p="http://schemas.openxmlformats.org/presentationml/2006/main">
  <p:tag name="PA" val="v5.2.8"/>
</p:tagLst>
</file>

<file path=ppt/tags/tag2314.xml><?xml version="1.0" encoding="utf-8"?>
<p:tagLst xmlns:p="http://schemas.openxmlformats.org/presentationml/2006/main">
  <p:tag name="PA" val="v5.2.8"/>
</p:tagLst>
</file>

<file path=ppt/tags/tag2315.xml><?xml version="1.0" encoding="utf-8"?>
<p:tagLst xmlns:p="http://schemas.openxmlformats.org/presentationml/2006/main">
  <p:tag name="PA" val="v5.2.8"/>
</p:tagLst>
</file>

<file path=ppt/tags/tag2316.xml><?xml version="1.0" encoding="utf-8"?>
<p:tagLst xmlns:p="http://schemas.openxmlformats.org/presentationml/2006/main">
  <p:tag name="PA" val="v5.2.8"/>
</p:tagLst>
</file>

<file path=ppt/tags/tag2317.xml><?xml version="1.0" encoding="utf-8"?>
<p:tagLst xmlns:p="http://schemas.openxmlformats.org/presentationml/2006/main">
  <p:tag name="PA" val="v5.2.8"/>
</p:tagLst>
</file>

<file path=ppt/tags/tag2318.xml><?xml version="1.0" encoding="utf-8"?>
<p:tagLst xmlns:p="http://schemas.openxmlformats.org/presentationml/2006/main">
  <p:tag name="PA" val="v5.2.8"/>
</p:tagLst>
</file>

<file path=ppt/tags/tag2319.xml><?xml version="1.0" encoding="utf-8"?>
<p:tagLst xmlns:p="http://schemas.openxmlformats.org/presentationml/2006/main">
  <p:tag name="PA" val="v5.2.8"/>
</p:tagLst>
</file>

<file path=ppt/tags/tag232.xml><?xml version="1.0" encoding="utf-8"?>
<p:tagLst xmlns:p="http://schemas.openxmlformats.org/presentationml/2006/main">
  <p:tag name="PA" val="v5.2.8"/>
</p:tagLst>
</file>

<file path=ppt/tags/tag2320.xml><?xml version="1.0" encoding="utf-8"?>
<p:tagLst xmlns:p="http://schemas.openxmlformats.org/presentationml/2006/main">
  <p:tag name="PA" val="v5.2.8"/>
</p:tagLst>
</file>

<file path=ppt/tags/tag2321.xml><?xml version="1.0" encoding="utf-8"?>
<p:tagLst xmlns:p="http://schemas.openxmlformats.org/presentationml/2006/main">
  <p:tag name="PA" val="v5.2.8"/>
</p:tagLst>
</file>

<file path=ppt/tags/tag2322.xml><?xml version="1.0" encoding="utf-8"?>
<p:tagLst xmlns:p="http://schemas.openxmlformats.org/presentationml/2006/main">
  <p:tag name="PA" val="v5.2.8"/>
</p:tagLst>
</file>

<file path=ppt/tags/tag2323.xml><?xml version="1.0" encoding="utf-8"?>
<p:tagLst xmlns:p="http://schemas.openxmlformats.org/presentationml/2006/main">
  <p:tag name="PA" val="v5.2.8"/>
</p:tagLst>
</file>

<file path=ppt/tags/tag2324.xml><?xml version="1.0" encoding="utf-8"?>
<p:tagLst xmlns:p="http://schemas.openxmlformats.org/presentationml/2006/main">
  <p:tag name="PA" val="v5.2.8"/>
</p:tagLst>
</file>

<file path=ppt/tags/tag2325.xml><?xml version="1.0" encoding="utf-8"?>
<p:tagLst xmlns:p="http://schemas.openxmlformats.org/presentationml/2006/main">
  <p:tag name="PA" val="v5.2.8"/>
</p:tagLst>
</file>

<file path=ppt/tags/tag2326.xml><?xml version="1.0" encoding="utf-8"?>
<p:tagLst xmlns:p="http://schemas.openxmlformats.org/presentationml/2006/main">
  <p:tag name="PA" val="v5.2.8"/>
</p:tagLst>
</file>

<file path=ppt/tags/tag2327.xml><?xml version="1.0" encoding="utf-8"?>
<p:tagLst xmlns:p="http://schemas.openxmlformats.org/presentationml/2006/main">
  <p:tag name="PA" val="v5.2.8"/>
</p:tagLst>
</file>

<file path=ppt/tags/tag2328.xml><?xml version="1.0" encoding="utf-8"?>
<p:tagLst xmlns:p="http://schemas.openxmlformats.org/presentationml/2006/main">
  <p:tag name="PA" val="v5.2.8"/>
</p:tagLst>
</file>

<file path=ppt/tags/tag2329.xml><?xml version="1.0" encoding="utf-8"?>
<p:tagLst xmlns:p="http://schemas.openxmlformats.org/presentationml/2006/main">
  <p:tag name="PA" val="v5.2.8"/>
</p:tagLst>
</file>

<file path=ppt/tags/tag233.xml><?xml version="1.0" encoding="utf-8"?>
<p:tagLst xmlns:p="http://schemas.openxmlformats.org/presentationml/2006/main">
  <p:tag name="PA" val="v5.2.8"/>
</p:tagLst>
</file>

<file path=ppt/tags/tag2330.xml><?xml version="1.0" encoding="utf-8"?>
<p:tagLst xmlns:p="http://schemas.openxmlformats.org/presentationml/2006/main">
  <p:tag name="PA" val="v5.2.8"/>
</p:tagLst>
</file>

<file path=ppt/tags/tag2331.xml><?xml version="1.0" encoding="utf-8"?>
<p:tagLst xmlns:p="http://schemas.openxmlformats.org/presentationml/2006/main">
  <p:tag name="PA" val="v5.2.8"/>
</p:tagLst>
</file>

<file path=ppt/tags/tag2332.xml><?xml version="1.0" encoding="utf-8"?>
<p:tagLst xmlns:p="http://schemas.openxmlformats.org/presentationml/2006/main">
  <p:tag name="PA" val="v5.2.8"/>
</p:tagLst>
</file>

<file path=ppt/tags/tag2333.xml><?xml version="1.0" encoding="utf-8"?>
<p:tagLst xmlns:p="http://schemas.openxmlformats.org/presentationml/2006/main">
  <p:tag name="PA" val="v5.2.8"/>
</p:tagLst>
</file>

<file path=ppt/tags/tag2334.xml><?xml version="1.0" encoding="utf-8"?>
<p:tagLst xmlns:p="http://schemas.openxmlformats.org/presentationml/2006/main">
  <p:tag name="PA" val="v5.2.8"/>
</p:tagLst>
</file>

<file path=ppt/tags/tag2335.xml><?xml version="1.0" encoding="utf-8"?>
<p:tagLst xmlns:p="http://schemas.openxmlformats.org/presentationml/2006/main">
  <p:tag name="PA" val="v5.2.8"/>
</p:tagLst>
</file>

<file path=ppt/tags/tag2336.xml><?xml version="1.0" encoding="utf-8"?>
<p:tagLst xmlns:p="http://schemas.openxmlformats.org/presentationml/2006/main">
  <p:tag name="PA" val="v5.2.8"/>
</p:tagLst>
</file>

<file path=ppt/tags/tag2337.xml><?xml version="1.0" encoding="utf-8"?>
<p:tagLst xmlns:p="http://schemas.openxmlformats.org/presentationml/2006/main">
  <p:tag name="PA" val="v5.2.8"/>
</p:tagLst>
</file>

<file path=ppt/tags/tag2338.xml><?xml version="1.0" encoding="utf-8"?>
<p:tagLst xmlns:p="http://schemas.openxmlformats.org/presentationml/2006/main">
  <p:tag name="PA" val="v5.2.8"/>
</p:tagLst>
</file>

<file path=ppt/tags/tag2339.xml><?xml version="1.0" encoding="utf-8"?>
<p:tagLst xmlns:p="http://schemas.openxmlformats.org/presentationml/2006/main">
  <p:tag name="PA" val="v5.2.8"/>
</p:tagLst>
</file>

<file path=ppt/tags/tag234.xml><?xml version="1.0" encoding="utf-8"?>
<p:tagLst xmlns:p="http://schemas.openxmlformats.org/presentationml/2006/main">
  <p:tag name="PA" val="v5.2.8"/>
</p:tagLst>
</file>

<file path=ppt/tags/tag2340.xml><?xml version="1.0" encoding="utf-8"?>
<p:tagLst xmlns:p="http://schemas.openxmlformats.org/presentationml/2006/main">
  <p:tag name="PA" val="v5.2.8"/>
</p:tagLst>
</file>

<file path=ppt/tags/tag2341.xml><?xml version="1.0" encoding="utf-8"?>
<p:tagLst xmlns:p="http://schemas.openxmlformats.org/presentationml/2006/main">
  <p:tag name="PA" val="v5.2.8"/>
</p:tagLst>
</file>

<file path=ppt/tags/tag2342.xml><?xml version="1.0" encoding="utf-8"?>
<p:tagLst xmlns:p="http://schemas.openxmlformats.org/presentationml/2006/main">
  <p:tag name="PA" val="v5.2.8"/>
</p:tagLst>
</file>

<file path=ppt/tags/tag2343.xml><?xml version="1.0" encoding="utf-8"?>
<p:tagLst xmlns:p="http://schemas.openxmlformats.org/presentationml/2006/main">
  <p:tag name="PA" val="v5.2.8"/>
</p:tagLst>
</file>

<file path=ppt/tags/tag2344.xml><?xml version="1.0" encoding="utf-8"?>
<p:tagLst xmlns:p="http://schemas.openxmlformats.org/presentationml/2006/main">
  <p:tag name="PA" val="v5.2.8"/>
</p:tagLst>
</file>

<file path=ppt/tags/tag2345.xml><?xml version="1.0" encoding="utf-8"?>
<p:tagLst xmlns:p="http://schemas.openxmlformats.org/presentationml/2006/main">
  <p:tag name="PA" val="v5.2.8"/>
</p:tagLst>
</file>

<file path=ppt/tags/tag2346.xml><?xml version="1.0" encoding="utf-8"?>
<p:tagLst xmlns:p="http://schemas.openxmlformats.org/presentationml/2006/main">
  <p:tag name="PA" val="v5.2.8"/>
</p:tagLst>
</file>

<file path=ppt/tags/tag2347.xml><?xml version="1.0" encoding="utf-8"?>
<p:tagLst xmlns:p="http://schemas.openxmlformats.org/presentationml/2006/main">
  <p:tag name="PA" val="v5.2.8"/>
</p:tagLst>
</file>

<file path=ppt/tags/tag2348.xml><?xml version="1.0" encoding="utf-8"?>
<p:tagLst xmlns:p="http://schemas.openxmlformats.org/presentationml/2006/main">
  <p:tag name="PA" val="v5.2.8"/>
</p:tagLst>
</file>

<file path=ppt/tags/tag2349.xml><?xml version="1.0" encoding="utf-8"?>
<p:tagLst xmlns:p="http://schemas.openxmlformats.org/presentationml/2006/main">
  <p:tag name="PA" val="v5.2.8"/>
</p:tagLst>
</file>

<file path=ppt/tags/tag235.xml><?xml version="1.0" encoding="utf-8"?>
<p:tagLst xmlns:p="http://schemas.openxmlformats.org/presentationml/2006/main">
  <p:tag name="PA" val="v5.2.8"/>
</p:tagLst>
</file>

<file path=ppt/tags/tag2350.xml><?xml version="1.0" encoding="utf-8"?>
<p:tagLst xmlns:p="http://schemas.openxmlformats.org/presentationml/2006/main">
  <p:tag name="PA" val="v5.2.8"/>
</p:tagLst>
</file>

<file path=ppt/tags/tag2351.xml><?xml version="1.0" encoding="utf-8"?>
<p:tagLst xmlns:p="http://schemas.openxmlformats.org/presentationml/2006/main">
  <p:tag name="PA" val="v5.2.8"/>
</p:tagLst>
</file>

<file path=ppt/tags/tag2352.xml><?xml version="1.0" encoding="utf-8"?>
<p:tagLst xmlns:p="http://schemas.openxmlformats.org/presentationml/2006/main">
  <p:tag name="PA" val="v5.2.8"/>
</p:tagLst>
</file>

<file path=ppt/tags/tag2353.xml><?xml version="1.0" encoding="utf-8"?>
<p:tagLst xmlns:p="http://schemas.openxmlformats.org/presentationml/2006/main">
  <p:tag name="PA" val="v5.2.8"/>
</p:tagLst>
</file>

<file path=ppt/tags/tag2354.xml><?xml version="1.0" encoding="utf-8"?>
<p:tagLst xmlns:p="http://schemas.openxmlformats.org/presentationml/2006/main">
  <p:tag name="PA" val="v5.2.8"/>
</p:tagLst>
</file>

<file path=ppt/tags/tag2355.xml><?xml version="1.0" encoding="utf-8"?>
<p:tagLst xmlns:p="http://schemas.openxmlformats.org/presentationml/2006/main">
  <p:tag name="PA" val="v5.2.8"/>
</p:tagLst>
</file>

<file path=ppt/tags/tag2356.xml><?xml version="1.0" encoding="utf-8"?>
<p:tagLst xmlns:p="http://schemas.openxmlformats.org/presentationml/2006/main">
  <p:tag name="PA" val="v5.2.8"/>
</p:tagLst>
</file>

<file path=ppt/tags/tag2357.xml><?xml version="1.0" encoding="utf-8"?>
<p:tagLst xmlns:p="http://schemas.openxmlformats.org/presentationml/2006/main">
  <p:tag name="PA" val="v5.2.8"/>
</p:tagLst>
</file>

<file path=ppt/tags/tag2358.xml><?xml version="1.0" encoding="utf-8"?>
<p:tagLst xmlns:p="http://schemas.openxmlformats.org/presentationml/2006/main">
  <p:tag name="PA" val="v5.2.8"/>
</p:tagLst>
</file>

<file path=ppt/tags/tag2359.xml><?xml version="1.0" encoding="utf-8"?>
<p:tagLst xmlns:p="http://schemas.openxmlformats.org/presentationml/2006/main">
  <p:tag name="PA" val="v5.2.8"/>
</p:tagLst>
</file>

<file path=ppt/tags/tag236.xml><?xml version="1.0" encoding="utf-8"?>
<p:tagLst xmlns:p="http://schemas.openxmlformats.org/presentationml/2006/main">
  <p:tag name="PA" val="v5.2.8"/>
</p:tagLst>
</file>

<file path=ppt/tags/tag2360.xml><?xml version="1.0" encoding="utf-8"?>
<p:tagLst xmlns:p="http://schemas.openxmlformats.org/presentationml/2006/main">
  <p:tag name="PA" val="v5.2.8"/>
</p:tagLst>
</file>

<file path=ppt/tags/tag2361.xml><?xml version="1.0" encoding="utf-8"?>
<p:tagLst xmlns:p="http://schemas.openxmlformats.org/presentationml/2006/main">
  <p:tag name="PA" val="v5.2.8"/>
</p:tagLst>
</file>

<file path=ppt/tags/tag2362.xml><?xml version="1.0" encoding="utf-8"?>
<p:tagLst xmlns:p="http://schemas.openxmlformats.org/presentationml/2006/main">
  <p:tag name="PA" val="v5.2.8"/>
</p:tagLst>
</file>

<file path=ppt/tags/tag2363.xml><?xml version="1.0" encoding="utf-8"?>
<p:tagLst xmlns:p="http://schemas.openxmlformats.org/presentationml/2006/main">
  <p:tag name="PA" val="v5.2.8"/>
</p:tagLst>
</file>

<file path=ppt/tags/tag2364.xml><?xml version="1.0" encoding="utf-8"?>
<p:tagLst xmlns:p="http://schemas.openxmlformats.org/presentationml/2006/main">
  <p:tag name="PA" val="v5.2.8"/>
</p:tagLst>
</file>

<file path=ppt/tags/tag2365.xml><?xml version="1.0" encoding="utf-8"?>
<p:tagLst xmlns:p="http://schemas.openxmlformats.org/presentationml/2006/main">
  <p:tag name="PA" val="v5.2.8"/>
</p:tagLst>
</file>

<file path=ppt/tags/tag2366.xml><?xml version="1.0" encoding="utf-8"?>
<p:tagLst xmlns:p="http://schemas.openxmlformats.org/presentationml/2006/main">
  <p:tag name="PA" val="v5.2.8"/>
</p:tagLst>
</file>

<file path=ppt/tags/tag2367.xml><?xml version="1.0" encoding="utf-8"?>
<p:tagLst xmlns:p="http://schemas.openxmlformats.org/presentationml/2006/main">
  <p:tag name="PA" val="v5.2.8"/>
</p:tagLst>
</file>

<file path=ppt/tags/tag2368.xml><?xml version="1.0" encoding="utf-8"?>
<p:tagLst xmlns:p="http://schemas.openxmlformats.org/presentationml/2006/main">
  <p:tag name="PA" val="v5.2.8"/>
</p:tagLst>
</file>

<file path=ppt/tags/tag2369.xml><?xml version="1.0" encoding="utf-8"?>
<p:tagLst xmlns:p="http://schemas.openxmlformats.org/presentationml/2006/main">
  <p:tag name="PA" val="v5.2.8"/>
</p:tagLst>
</file>

<file path=ppt/tags/tag237.xml><?xml version="1.0" encoding="utf-8"?>
<p:tagLst xmlns:p="http://schemas.openxmlformats.org/presentationml/2006/main">
  <p:tag name="PA" val="v5.2.8"/>
</p:tagLst>
</file>

<file path=ppt/tags/tag2370.xml><?xml version="1.0" encoding="utf-8"?>
<p:tagLst xmlns:p="http://schemas.openxmlformats.org/presentationml/2006/main">
  <p:tag name="PA" val="v5.2.8"/>
</p:tagLst>
</file>

<file path=ppt/tags/tag2371.xml><?xml version="1.0" encoding="utf-8"?>
<p:tagLst xmlns:p="http://schemas.openxmlformats.org/presentationml/2006/main">
  <p:tag name="PA" val="v5.2.8"/>
</p:tagLst>
</file>

<file path=ppt/tags/tag2372.xml><?xml version="1.0" encoding="utf-8"?>
<p:tagLst xmlns:p="http://schemas.openxmlformats.org/presentationml/2006/main">
  <p:tag name="PA" val="v5.2.8"/>
</p:tagLst>
</file>

<file path=ppt/tags/tag2373.xml><?xml version="1.0" encoding="utf-8"?>
<p:tagLst xmlns:p="http://schemas.openxmlformats.org/presentationml/2006/main">
  <p:tag name="PA" val="v5.2.8"/>
</p:tagLst>
</file>

<file path=ppt/tags/tag2374.xml><?xml version="1.0" encoding="utf-8"?>
<p:tagLst xmlns:p="http://schemas.openxmlformats.org/presentationml/2006/main">
  <p:tag name="PA" val="v5.2.8"/>
</p:tagLst>
</file>

<file path=ppt/tags/tag2375.xml><?xml version="1.0" encoding="utf-8"?>
<p:tagLst xmlns:p="http://schemas.openxmlformats.org/presentationml/2006/main">
  <p:tag name="PA" val="v5.2.8"/>
</p:tagLst>
</file>

<file path=ppt/tags/tag2376.xml><?xml version="1.0" encoding="utf-8"?>
<p:tagLst xmlns:p="http://schemas.openxmlformats.org/presentationml/2006/main">
  <p:tag name="PA" val="v5.2.8"/>
</p:tagLst>
</file>

<file path=ppt/tags/tag2377.xml><?xml version="1.0" encoding="utf-8"?>
<p:tagLst xmlns:p="http://schemas.openxmlformats.org/presentationml/2006/main">
  <p:tag name="PA" val="v5.2.8"/>
</p:tagLst>
</file>

<file path=ppt/tags/tag2378.xml><?xml version="1.0" encoding="utf-8"?>
<p:tagLst xmlns:p="http://schemas.openxmlformats.org/presentationml/2006/main">
  <p:tag name="PA" val="v5.2.8"/>
</p:tagLst>
</file>

<file path=ppt/tags/tag2379.xml><?xml version="1.0" encoding="utf-8"?>
<p:tagLst xmlns:p="http://schemas.openxmlformats.org/presentationml/2006/main">
  <p:tag name="PA" val="v5.2.8"/>
</p:tagLst>
</file>

<file path=ppt/tags/tag238.xml><?xml version="1.0" encoding="utf-8"?>
<p:tagLst xmlns:p="http://schemas.openxmlformats.org/presentationml/2006/main">
  <p:tag name="PA" val="v5.2.8"/>
</p:tagLst>
</file>

<file path=ppt/tags/tag2380.xml><?xml version="1.0" encoding="utf-8"?>
<p:tagLst xmlns:p="http://schemas.openxmlformats.org/presentationml/2006/main">
  <p:tag name="PA" val="v5.2.8"/>
</p:tagLst>
</file>

<file path=ppt/tags/tag2381.xml><?xml version="1.0" encoding="utf-8"?>
<p:tagLst xmlns:p="http://schemas.openxmlformats.org/presentationml/2006/main">
  <p:tag name="PA" val="v5.2.8"/>
</p:tagLst>
</file>

<file path=ppt/tags/tag2382.xml><?xml version="1.0" encoding="utf-8"?>
<p:tagLst xmlns:p="http://schemas.openxmlformats.org/presentationml/2006/main">
  <p:tag name="PA" val="v5.2.8"/>
</p:tagLst>
</file>

<file path=ppt/tags/tag2383.xml><?xml version="1.0" encoding="utf-8"?>
<p:tagLst xmlns:p="http://schemas.openxmlformats.org/presentationml/2006/main">
  <p:tag name="PA" val="v5.2.8"/>
</p:tagLst>
</file>

<file path=ppt/tags/tag2384.xml><?xml version="1.0" encoding="utf-8"?>
<p:tagLst xmlns:p="http://schemas.openxmlformats.org/presentationml/2006/main">
  <p:tag name="PA" val="v5.2.8"/>
</p:tagLst>
</file>

<file path=ppt/tags/tag2385.xml><?xml version="1.0" encoding="utf-8"?>
<p:tagLst xmlns:p="http://schemas.openxmlformats.org/presentationml/2006/main">
  <p:tag name="PA" val="v5.2.8"/>
</p:tagLst>
</file>

<file path=ppt/tags/tag2386.xml><?xml version="1.0" encoding="utf-8"?>
<p:tagLst xmlns:p="http://schemas.openxmlformats.org/presentationml/2006/main">
  <p:tag name="PA" val="v5.2.8"/>
</p:tagLst>
</file>

<file path=ppt/tags/tag2387.xml><?xml version="1.0" encoding="utf-8"?>
<p:tagLst xmlns:p="http://schemas.openxmlformats.org/presentationml/2006/main">
  <p:tag name="PA" val="v5.2.8"/>
</p:tagLst>
</file>

<file path=ppt/tags/tag2388.xml><?xml version="1.0" encoding="utf-8"?>
<p:tagLst xmlns:p="http://schemas.openxmlformats.org/presentationml/2006/main">
  <p:tag name="PA" val="v5.2.8"/>
</p:tagLst>
</file>

<file path=ppt/tags/tag2389.xml><?xml version="1.0" encoding="utf-8"?>
<p:tagLst xmlns:p="http://schemas.openxmlformats.org/presentationml/2006/main">
  <p:tag name="PA" val="v5.2.8"/>
</p:tagLst>
</file>

<file path=ppt/tags/tag239.xml><?xml version="1.0" encoding="utf-8"?>
<p:tagLst xmlns:p="http://schemas.openxmlformats.org/presentationml/2006/main">
  <p:tag name="PA" val="v5.2.8"/>
</p:tagLst>
</file>

<file path=ppt/tags/tag2390.xml><?xml version="1.0" encoding="utf-8"?>
<p:tagLst xmlns:p="http://schemas.openxmlformats.org/presentationml/2006/main">
  <p:tag name="PA" val="v5.2.8"/>
</p:tagLst>
</file>

<file path=ppt/tags/tag2391.xml><?xml version="1.0" encoding="utf-8"?>
<p:tagLst xmlns:p="http://schemas.openxmlformats.org/presentationml/2006/main">
  <p:tag name="PA" val="v5.2.8"/>
</p:tagLst>
</file>

<file path=ppt/tags/tag2392.xml><?xml version="1.0" encoding="utf-8"?>
<p:tagLst xmlns:p="http://schemas.openxmlformats.org/presentationml/2006/main">
  <p:tag name="PA" val="v5.2.8"/>
</p:tagLst>
</file>

<file path=ppt/tags/tag2393.xml><?xml version="1.0" encoding="utf-8"?>
<p:tagLst xmlns:p="http://schemas.openxmlformats.org/presentationml/2006/main">
  <p:tag name="PA" val="v5.2.8"/>
</p:tagLst>
</file>

<file path=ppt/tags/tag2394.xml><?xml version="1.0" encoding="utf-8"?>
<p:tagLst xmlns:p="http://schemas.openxmlformats.org/presentationml/2006/main">
  <p:tag name="PA" val="v5.2.8"/>
</p:tagLst>
</file>

<file path=ppt/tags/tag2395.xml><?xml version="1.0" encoding="utf-8"?>
<p:tagLst xmlns:p="http://schemas.openxmlformats.org/presentationml/2006/main">
  <p:tag name="PA" val="v5.2.8"/>
</p:tagLst>
</file>

<file path=ppt/tags/tag2396.xml><?xml version="1.0" encoding="utf-8"?>
<p:tagLst xmlns:p="http://schemas.openxmlformats.org/presentationml/2006/main">
  <p:tag name="PA" val="v5.2.8"/>
</p:tagLst>
</file>

<file path=ppt/tags/tag2397.xml><?xml version="1.0" encoding="utf-8"?>
<p:tagLst xmlns:p="http://schemas.openxmlformats.org/presentationml/2006/main">
  <p:tag name="PA" val="v5.2.8"/>
</p:tagLst>
</file>

<file path=ppt/tags/tag2398.xml><?xml version="1.0" encoding="utf-8"?>
<p:tagLst xmlns:p="http://schemas.openxmlformats.org/presentationml/2006/main">
  <p:tag name="PA" val="v5.2.8"/>
</p:tagLst>
</file>

<file path=ppt/tags/tag2399.xml><?xml version="1.0" encoding="utf-8"?>
<p:tagLst xmlns:p="http://schemas.openxmlformats.org/presentationml/2006/main">
  <p:tag name="PA" val="v5.2.8"/>
</p:tagLst>
</file>

<file path=ppt/tags/tag24.xml><?xml version="1.0" encoding="utf-8"?>
<p:tagLst xmlns:p="http://schemas.openxmlformats.org/presentationml/2006/main">
  <p:tag name="PA" val="v5.2.8"/>
</p:tagLst>
</file>

<file path=ppt/tags/tag240.xml><?xml version="1.0" encoding="utf-8"?>
<p:tagLst xmlns:p="http://schemas.openxmlformats.org/presentationml/2006/main">
  <p:tag name="PA" val="v5.2.8"/>
</p:tagLst>
</file>

<file path=ppt/tags/tag2400.xml><?xml version="1.0" encoding="utf-8"?>
<p:tagLst xmlns:p="http://schemas.openxmlformats.org/presentationml/2006/main">
  <p:tag name="PA" val="v5.2.8"/>
</p:tagLst>
</file>

<file path=ppt/tags/tag2401.xml><?xml version="1.0" encoding="utf-8"?>
<p:tagLst xmlns:p="http://schemas.openxmlformats.org/presentationml/2006/main">
  <p:tag name="PA" val="v5.2.8"/>
</p:tagLst>
</file>

<file path=ppt/tags/tag2402.xml><?xml version="1.0" encoding="utf-8"?>
<p:tagLst xmlns:p="http://schemas.openxmlformats.org/presentationml/2006/main">
  <p:tag name="PA" val="v5.2.8"/>
</p:tagLst>
</file>

<file path=ppt/tags/tag2403.xml><?xml version="1.0" encoding="utf-8"?>
<p:tagLst xmlns:p="http://schemas.openxmlformats.org/presentationml/2006/main">
  <p:tag name="PA" val="v5.2.8"/>
</p:tagLst>
</file>

<file path=ppt/tags/tag2404.xml><?xml version="1.0" encoding="utf-8"?>
<p:tagLst xmlns:p="http://schemas.openxmlformats.org/presentationml/2006/main">
  <p:tag name="PA" val="v5.2.8"/>
</p:tagLst>
</file>

<file path=ppt/tags/tag2405.xml><?xml version="1.0" encoding="utf-8"?>
<p:tagLst xmlns:p="http://schemas.openxmlformats.org/presentationml/2006/main">
  <p:tag name="PA" val="v5.2.8"/>
</p:tagLst>
</file>

<file path=ppt/tags/tag2406.xml><?xml version="1.0" encoding="utf-8"?>
<p:tagLst xmlns:p="http://schemas.openxmlformats.org/presentationml/2006/main">
  <p:tag name="PA" val="v5.2.8"/>
</p:tagLst>
</file>

<file path=ppt/tags/tag2407.xml><?xml version="1.0" encoding="utf-8"?>
<p:tagLst xmlns:p="http://schemas.openxmlformats.org/presentationml/2006/main">
  <p:tag name="PA" val="v5.2.8"/>
</p:tagLst>
</file>

<file path=ppt/tags/tag2408.xml><?xml version="1.0" encoding="utf-8"?>
<p:tagLst xmlns:p="http://schemas.openxmlformats.org/presentationml/2006/main">
  <p:tag name="PA" val="v5.2.8"/>
</p:tagLst>
</file>

<file path=ppt/tags/tag2409.xml><?xml version="1.0" encoding="utf-8"?>
<p:tagLst xmlns:p="http://schemas.openxmlformats.org/presentationml/2006/main">
  <p:tag name="PA" val="v5.2.8"/>
</p:tagLst>
</file>

<file path=ppt/tags/tag241.xml><?xml version="1.0" encoding="utf-8"?>
<p:tagLst xmlns:p="http://schemas.openxmlformats.org/presentationml/2006/main">
  <p:tag name="PA" val="v5.2.8"/>
</p:tagLst>
</file>

<file path=ppt/tags/tag2410.xml><?xml version="1.0" encoding="utf-8"?>
<p:tagLst xmlns:p="http://schemas.openxmlformats.org/presentationml/2006/main">
  <p:tag name="PA" val="v5.2.8"/>
</p:tagLst>
</file>

<file path=ppt/tags/tag2411.xml><?xml version="1.0" encoding="utf-8"?>
<p:tagLst xmlns:p="http://schemas.openxmlformats.org/presentationml/2006/main">
  <p:tag name="PA" val="v5.2.8"/>
</p:tagLst>
</file>

<file path=ppt/tags/tag2412.xml><?xml version="1.0" encoding="utf-8"?>
<p:tagLst xmlns:p="http://schemas.openxmlformats.org/presentationml/2006/main">
  <p:tag name="PA" val="v5.2.8"/>
</p:tagLst>
</file>

<file path=ppt/tags/tag2413.xml><?xml version="1.0" encoding="utf-8"?>
<p:tagLst xmlns:p="http://schemas.openxmlformats.org/presentationml/2006/main">
  <p:tag name="PA" val="v5.2.8"/>
</p:tagLst>
</file>

<file path=ppt/tags/tag2414.xml><?xml version="1.0" encoding="utf-8"?>
<p:tagLst xmlns:p="http://schemas.openxmlformats.org/presentationml/2006/main">
  <p:tag name="PA" val="v5.2.8"/>
</p:tagLst>
</file>

<file path=ppt/tags/tag2415.xml><?xml version="1.0" encoding="utf-8"?>
<p:tagLst xmlns:p="http://schemas.openxmlformats.org/presentationml/2006/main">
  <p:tag name="PA" val="v5.2.8"/>
</p:tagLst>
</file>

<file path=ppt/tags/tag2416.xml><?xml version="1.0" encoding="utf-8"?>
<p:tagLst xmlns:p="http://schemas.openxmlformats.org/presentationml/2006/main">
  <p:tag name="PA" val="v5.2.8"/>
</p:tagLst>
</file>

<file path=ppt/tags/tag2417.xml><?xml version="1.0" encoding="utf-8"?>
<p:tagLst xmlns:p="http://schemas.openxmlformats.org/presentationml/2006/main">
  <p:tag name="PA" val="v5.2.8"/>
</p:tagLst>
</file>

<file path=ppt/tags/tag2418.xml><?xml version="1.0" encoding="utf-8"?>
<p:tagLst xmlns:p="http://schemas.openxmlformats.org/presentationml/2006/main">
  <p:tag name="PA" val="v5.2.8"/>
</p:tagLst>
</file>

<file path=ppt/tags/tag2419.xml><?xml version="1.0" encoding="utf-8"?>
<p:tagLst xmlns:p="http://schemas.openxmlformats.org/presentationml/2006/main">
  <p:tag name="PA" val="v5.2.8"/>
</p:tagLst>
</file>

<file path=ppt/tags/tag242.xml><?xml version="1.0" encoding="utf-8"?>
<p:tagLst xmlns:p="http://schemas.openxmlformats.org/presentationml/2006/main">
  <p:tag name="PA" val="v5.2.8"/>
</p:tagLst>
</file>

<file path=ppt/tags/tag2420.xml><?xml version="1.0" encoding="utf-8"?>
<p:tagLst xmlns:p="http://schemas.openxmlformats.org/presentationml/2006/main">
  <p:tag name="PA" val="v5.2.8"/>
</p:tagLst>
</file>

<file path=ppt/tags/tag2421.xml><?xml version="1.0" encoding="utf-8"?>
<p:tagLst xmlns:p="http://schemas.openxmlformats.org/presentationml/2006/main">
  <p:tag name="PA" val="v5.2.8"/>
</p:tagLst>
</file>

<file path=ppt/tags/tag2422.xml><?xml version="1.0" encoding="utf-8"?>
<p:tagLst xmlns:p="http://schemas.openxmlformats.org/presentationml/2006/main">
  <p:tag name="PA" val="v5.2.8"/>
</p:tagLst>
</file>

<file path=ppt/tags/tag2423.xml><?xml version="1.0" encoding="utf-8"?>
<p:tagLst xmlns:p="http://schemas.openxmlformats.org/presentationml/2006/main">
  <p:tag name="PA" val="v5.2.8"/>
</p:tagLst>
</file>

<file path=ppt/tags/tag2424.xml><?xml version="1.0" encoding="utf-8"?>
<p:tagLst xmlns:p="http://schemas.openxmlformats.org/presentationml/2006/main">
  <p:tag name="PA" val="v5.2.8"/>
</p:tagLst>
</file>

<file path=ppt/tags/tag2425.xml><?xml version="1.0" encoding="utf-8"?>
<p:tagLst xmlns:p="http://schemas.openxmlformats.org/presentationml/2006/main">
  <p:tag name="PA" val="v5.2.8"/>
</p:tagLst>
</file>

<file path=ppt/tags/tag2426.xml><?xml version="1.0" encoding="utf-8"?>
<p:tagLst xmlns:p="http://schemas.openxmlformats.org/presentationml/2006/main">
  <p:tag name="PA" val="v5.2.8"/>
</p:tagLst>
</file>

<file path=ppt/tags/tag2427.xml><?xml version="1.0" encoding="utf-8"?>
<p:tagLst xmlns:p="http://schemas.openxmlformats.org/presentationml/2006/main">
  <p:tag name="PA" val="v5.2.8"/>
</p:tagLst>
</file>

<file path=ppt/tags/tag2428.xml><?xml version="1.0" encoding="utf-8"?>
<p:tagLst xmlns:p="http://schemas.openxmlformats.org/presentationml/2006/main">
  <p:tag name="PA" val="v5.2.8"/>
</p:tagLst>
</file>

<file path=ppt/tags/tag2429.xml><?xml version="1.0" encoding="utf-8"?>
<p:tagLst xmlns:p="http://schemas.openxmlformats.org/presentationml/2006/main">
  <p:tag name="PA" val="v5.2.8"/>
</p:tagLst>
</file>

<file path=ppt/tags/tag243.xml><?xml version="1.0" encoding="utf-8"?>
<p:tagLst xmlns:p="http://schemas.openxmlformats.org/presentationml/2006/main">
  <p:tag name="PA" val="v5.2.8"/>
</p:tagLst>
</file>

<file path=ppt/tags/tag2430.xml><?xml version="1.0" encoding="utf-8"?>
<p:tagLst xmlns:p="http://schemas.openxmlformats.org/presentationml/2006/main">
  <p:tag name="PA" val="v5.2.8"/>
</p:tagLst>
</file>

<file path=ppt/tags/tag2431.xml><?xml version="1.0" encoding="utf-8"?>
<p:tagLst xmlns:p="http://schemas.openxmlformats.org/presentationml/2006/main">
  <p:tag name="PA" val="v5.2.8"/>
</p:tagLst>
</file>

<file path=ppt/tags/tag2432.xml><?xml version="1.0" encoding="utf-8"?>
<p:tagLst xmlns:p="http://schemas.openxmlformats.org/presentationml/2006/main">
  <p:tag name="PA" val="v5.2.8"/>
</p:tagLst>
</file>

<file path=ppt/tags/tag2433.xml><?xml version="1.0" encoding="utf-8"?>
<p:tagLst xmlns:p="http://schemas.openxmlformats.org/presentationml/2006/main">
  <p:tag name="PA" val="v5.2.8"/>
</p:tagLst>
</file>

<file path=ppt/tags/tag2434.xml><?xml version="1.0" encoding="utf-8"?>
<p:tagLst xmlns:p="http://schemas.openxmlformats.org/presentationml/2006/main">
  <p:tag name="PA" val="v5.2.8"/>
</p:tagLst>
</file>

<file path=ppt/tags/tag2435.xml><?xml version="1.0" encoding="utf-8"?>
<p:tagLst xmlns:p="http://schemas.openxmlformats.org/presentationml/2006/main">
  <p:tag name="PA" val="v5.2.8"/>
</p:tagLst>
</file>

<file path=ppt/tags/tag2436.xml><?xml version="1.0" encoding="utf-8"?>
<p:tagLst xmlns:p="http://schemas.openxmlformats.org/presentationml/2006/main">
  <p:tag name="PA" val="v5.2.8"/>
</p:tagLst>
</file>

<file path=ppt/tags/tag2437.xml><?xml version="1.0" encoding="utf-8"?>
<p:tagLst xmlns:p="http://schemas.openxmlformats.org/presentationml/2006/main">
  <p:tag name="PA" val="v5.2.8"/>
</p:tagLst>
</file>

<file path=ppt/tags/tag2438.xml><?xml version="1.0" encoding="utf-8"?>
<p:tagLst xmlns:p="http://schemas.openxmlformats.org/presentationml/2006/main">
  <p:tag name="PA" val="v5.2.8"/>
</p:tagLst>
</file>

<file path=ppt/tags/tag2439.xml><?xml version="1.0" encoding="utf-8"?>
<p:tagLst xmlns:p="http://schemas.openxmlformats.org/presentationml/2006/main">
  <p:tag name="PA" val="v5.2.8"/>
</p:tagLst>
</file>

<file path=ppt/tags/tag244.xml><?xml version="1.0" encoding="utf-8"?>
<p:tagLst xmlns:p="http://schemas.openxmlformats.org/presentationml/2006/main">
  <p:tag name="PA" val="v5.2.8"/>
</p:tagLst>
</file>

<file path=ppt/tags/tag2440.xml><?xml version="1.0" encoding="utf-8"?>
<p:tagLst xmlns:p="http://schemas.openxmlformats.org/presentationml/2006/main">
  <p:tag name="PA" val="v5.2.8"/>
</p:tagLst>
</file>

<file path=ppt/tags/tag2441.xml><?xml version="1.0" encoding="utf-8"?>
<p:tagLst xmlns:p="http://schemas.openxmlformats.org/presentationml/2006/main">
  <p:tag name="PA" val="v5.2.8"/>
</p:tagLst>
</file>

<file path=ppt/tags/tag2442.xml><?xml version="1.0" encoding="utf-8"?>
<p:tagLst xmlns:p="http://schemas.openxmlformats.org/presentationml/2006/main">
  <p:tag name="PA" val="v5.2.8"/>
</p:tagLst>
</file>

<file path=ppt/tags/tag2443.xml><?xml version="1.0" encoding="utf-8"?>
<p:tagLst xmlns:p="http://schemas.openxmlformats.org/presentationml/2006/main">
  <p:tag name="PA" val="v5.2.8"/>
</p:tagLst>
</file>

<file path=ppt/tags/tag2444.xml><?xml version="1.0" encoding="utf-8"?>
<p:tagLst xmlns:p="http://schemas.openxmlformats.org/presentationml/2006/main">
  <p:tag name="PA" val="v5.2.8"/>
</p:tagLst>
</file>

<file path=ppt/tags/tag2445.xml><?xml version="1.0" encoding="utf-8"?>
<p:tagLst xmlns:p="http://schemas.openxmlformats.org/presentationml/2006/main">
  <p:tag name="PA" val="v5.2.8"/>
</p:tagLst>
</file>

<file path=ppt/tags/tag2446.xml><?xml version="1.0" encoding="utf-8"?>
<p:tagLst xmlns:p="http://schemas.openxmlformats.org/presentationml/2006/main">
  <p:tag name="PA" val="v5.2.8"/>
</p:tagLst>
</file>

<file path=ppt/tags/tag2447.xml><?xml version="1.0" encoding="utf-8"?>
<p:tagLst xmlns:p="http://schemas.openxmlformats.org/presentationml/2006/main">
  <p:tag name="PA" val="v5.2.8"/>
</p:tagLst>
</file>

<file path=ppt/tags/tag2448.xml><?xml version="1.0" encoding="utf-8"?>
<p:tagLst xmlns:p="http://schemas.openxmlformats.org/presentationml/2006/main">
  <p:tag name="PA" val="v5.2.8"/>
</p:tagLst>
</file>

<file path=ppt/tags/tag2449.xml><?xml version="1.0" encoding="utf-8"?>
<p:tagLst xmlns:p="http://schemas.openxmlformats.org/presentationml/2006/main">
  <p:tag name="PA" val="v5.2.8"/>
</p:tagLst>
</file>

<file path=ppt/tags/tag245.xml><?xml version="1.0" encoding="utf-8"?>
<p:tagLst xmlns:p="http://schemas.openxmlformats.org/presentationml/2006/main">
  <p:tag name="PA" val="v5.2.8"/>
</p:tagLst>
</file>

<file path=ppt/tags/tag2450.xml><?xml version="1.0" encoding="utf-8"?>
<p:tagLst xmlns:p="http://schemas.openxmlformats.org/presentationml/2006/main">
  <p:tag name="PA" val="v5.2.8"/>
</p:tagLst>
</file>

<file path=ppt/tags/tag2451.xml><?xml version="1.0" encoding="utf-8"?>
<p:tagLst xmlns:p="http://schemas.openxmlformats.org/presentationml/2006/main">
  <p:tag name="PA" val="v5.2.8"/>
</p:tagLst>
</file>

<file path=ppt/tags/tag2452.xml><?xml version="1.0" encoding="utf-8"?>
<p:tagLst xmlns:p="http://schemas.openxmlformats.org/presentationml/2006/main">
  <p:tag name="PA" val="v5.2.8"/>
</p:tagLst>
</file>

<file path=ppt/tags/tag2453.xml><?xml version="1.0" encoding="utf-8"?>
<p:tagLst xmlns:p="http://schemas.openxmlformats.org/presentationml/2006/main">
  <p:tag name="PA" val="v5.2.8"/>
</p:tagLst>
</file>

<file path=ppt/tags/tag2454.xml><?xml version="1.0" encoding="utf-8"?>
<p:tagLst xmlns:p="http://schemas.openxmlformats.org/presentationml/2006/main">
  <p:tag name="PA" val="v5.2.8"/>
</p:tagLst>
</file>

<file path=ppt/tags/tag2455.xml><?xml version="1.0" encoding="utf-8"?>
<p:tagLst xmlns:p="http://schemas.openxmlformats.org/presentationml/2006/main">
  <p:tag name="PA" val="v5.2.8"/>
</p:tagLst>
</file>

<file path=ppt/tags/tag2456.xml><?xml version="1.0" encoding="utf-8"?>
<p:tagLst xmlns:p="http://schemas.openxmlformats.org/presentationml/2006/main">
  <p:tag name="PA" val="v5.2.8"/>
</p:tagLst>
</file>

<file path=ppt/tags/tag2457.xml><?xml version="1.0" encoding="utf-8"?>
<p:tagLst xmlns:p="http://schemas.openxmlformats.org/presentationml/2006/main">
  <p:tag name="PA" val="v5.2.8"/>
</p:tagLst>
</file>

<file path=ppt/tags/tag2458.xml><?xml version="1.0" encoding="utf-8"?>
<p:tagLst xmlns:p="http://schemas.openxmlformats.org/presentationml/2006/main">
  <p:tag name="PA" val="v5.2.8"/>
</p:tagLst>
</file>

<file path=ppt/tags/tag2459.xml><?xml version="1.0" encoding="utf-8"?>
<p:tagLst xmlns:p="http://schemas.openxmlformats.org/presentationml/2006/main">
  <p:tag name="PA" val="v5.2.8"/>
</p:tagLst>
</file>

<file path=ppt/tags/tag246.xml><?xml version="1.0" encoding="utf-8"?>
<p:tagLst xmlns:p="http://schemas.openxmlformats.org/presentationml/2006/main">
  <p:tag name="PA" val="v5.2.8"/>
</p:tagLst>
</file>

<file path=ppt/tags/tag2460.xml><?xml version="1.0" encoding="utf-8"?>
<p:tagLst xmlns:p="http://schemas.openxmlformats.org/presentationml/2006/main">
  <p:tag name="PA" val="v5.2.8"/>
</p:tagLst>
</file>

<file path=ppt/tags/tag2461.xml><?xml version="1.0" encoding="utf-8"?>
<p:tagLst xmlns:p="http://schemas.openxmlformats.org/presentationml/2006/main">
  <p:tag name="PA" val="v5.2.8"/>
</p:tagLst>
</file>

<file path=ppt/tags/tag2462.xml><?xml version="1.0" encoding="utf-8"?>
<p:tagLst xmlns:p="http://schemas.openxmlformats.org/presentationml/2006/main">
  <p:tag name="PA" val="v5.2.8"/>
</p:tagLst>
</file>

<file path=ppt/tags/tag2463.xml><?xml version="1.0" encoding="utf-8"?>
<p:tagLst xmlns:p="http://schemas.openxmlformats.org/presentationml/2006/main">
  <p:tag name="PA" val="v5.2.8"/>
</p:tagLst>
</file>

<file path=ppt/tags/tag2464.xml><?xml version="1.0" encoding="utf-8"?>
<p:tagLst xmlns:p="http://schemas.openxmlformats.org/presentationml/2006/main">
  <p:tag name="PA" val="v5.2.8"/>
</p:tagLst>
</file>

<file path=ppt/tags/tag2465.xml><?xml version="1.0" encoding="utf-8"?>
<p:tagLst xmlns:p="http://schemas.openxmlformats.org/presentationml/2006/main">
  <p:tag name="PA" val="v5.2.8"/>
</p:tagLst>
</file>

<file path=ppt/tags/tag2466.xml><?xml version="1.0" encoding="utf-8"?>
<p:tagLst xmlns:p="http://schemas.openxmlformats.org/presentationml/2006/main">
  <p:tag name="PA" val="v5.2.8"/>
</p:tagLst>
</file>

<file path=ppt/tags/tag2467.xml><?xml version="1.0" encoding="utf-8"?>
<p:tagLst xmlns:p="http://schemas.openxmlformats.org/presentationml/2006/main">
  <p:tag name="PA" val="v5.2.8"/>
</p:tagLst>
</file>

<file path=ppt/tags/tag2468.xml><?xml version="1.0" encoding="utf-8"?>
<p:tagLst xmlns:p="http://schemas.openxmlformats.org/presentationml/2006/main">
  <p:tag name="PA" val="v5.2.8"/>
</p:tagLst>
</file>

<file path=ppt/tags/tag2469.xml><?xml version="1.0" encoding="utf-8"?>
<p:tagLst xmlns:p="http://schemas.openxmlformats.org/presentationml/2006/main">
  <p:tag name="PA" val="v5.2.8"/>
</p:tagLst>
</file>

<file path=ppt/tags/tag247.xml><?xml version="1.0" encoding="utf-8"?>
<p:tagLst xmlns:p="http://schemas.openxmlformats.org/presentationml/2006/main">
  <p:tag name="PA" val="v5.2.8"/>
</p:tagLst>
</file>

<file path=ppt/tags/tag2470.xml><?xml version="1.0" encoding="utf-8"?>
<p:tagLst xmlns:p="http://schemas.openxmlformats.org/presentationml/2006/main">
  <p:tag name="PA" val="v5.2.8"/>
</p:tagLst>
</file>

<file path=ppt/tags/tag2471.xml><?xml version="1.0" encoding="utf-8"?>
<p:tagLst xmlns:p="http://schemas.openxmlformats.org/presentationml/2006/main">
  <p:tag name="PA" val="v5.2.8"/>
</p:tagLst>
</file>

<file path=ppt/tags/tag2472.xml><?xml version="1.0" encoding="utf-8"?>
<p:tagLst xmlns:p="http://schemas.openxmlformats.org/presentationml/2006/main">
  <p:tag name="PA" val="v5.2.8"/>
</p:tagLst>
</file>

<file path=ppt/tags/tag2473.xml><?xml version="1.0" encoding="utf-8"?>
<p:tagLst xmlns:p="http://schemas.openxmlformats.org/presentationml/2006/main">
  <p:tag name="PA" val="v5.2.8"/>
</p:tagLst>
</file>

<file path=ppt/tags/tag2474.xml><?xml version="1.0" encoding="utf-8"?>
<p:tagLst xmlns:p="http://schemas.openxmlformats.org/presentationml/2006/main">
  <p:tag name="PA" val="v5.2.8"/>
</p:tagLst>
</file>

<file path=ppt/tags/tag2475.xml><?xml version="1.0" encoding="utf-8"?>
<p:tagLst xmlns:p="http://schemas.openxmlformats.org/presentationml/2006/main">
  <p:tag name="PA" val="v5.2.8"/>
</p:tagLst>
</file>

<file path=ppt/tags/tag2476.xml><?xml version="1.0" encoding="utf-8"?>
<p:tagLst xmlns:p="http://schemas.openxmlformats.org/presentationml/2006/main">
  <p:tag name="PA" val="v5.2.8"/>
</p:tagLst>
</file>

<file path=ppt/tags/tag2477.xml><?xml version="1.0" encoding="utf-8"?>
<p:tagLst xmlns:p="http://schemas.openxmlformats.org/presentationml/2006/main">
  <p:tag name="PA" val="v5.2.8"/>
</p:tagLst>
</file>

<file path=ppt/tags/tag2478.xml><?xml version="1.0" encoding="utf-8"?>
<p:tagLst xmlns:p="http://schemas.openxmlformats.org/presentationml/2006/main">
  <p:tag name="PA" val="v5.2.8"/>
</p:tagLst>
</file>

<file path=ppt/tags/tag2479.xml><?xml version="1.0" encoding="utf-8"?>
<p:tagLst xmlns:p="http://schemas.openxmlformats.org/presentationml/2006/main">
  <p:tag name="PA" val="v5.2.8"/>
</p:tagLst>
</file>

<file path=ppt/tags/tag248.xml><?xml version="1.0" encoding="utf-8"?>
<p:tagLst xmlns:p="http://schemas.openxmlformats.org/presentationml/2006/main">
  <p:tag name="PA" val="v5.2.8"/>
</p:tagLst>
</file>

<file path=ppt/tags/tag2480.xml><?xml version="1.0" encoding="utf-8"?>
<p:tagLst xmlns:p="http://schemas.openxmlformats.org/presentationml/2006/main">
  <p:tag name="PA" val="v5.2.8"/>
</p:tagLst>
</file>

<file path=ppt/tags/tag2481.xml><?xml version="1.0" encoding="utf-8"?>
<p:tagLst xmlns:p="http://schemas.openxmlformats.org/presentationml/2006/main">
  <p:tag name="PA" val="v5.2.8"/>
</p:tagLst>
</file>

<file path=ppt/tags/tag2482.xml><?xml version="1.0" encoding="utf-8"?>
<p:tagLst xmlns:p="http://schemas.openxmlformats.org/presentationml/2006/main">
  <p:tag name="PA" val="v5.2.8"/>
</p:tagLst>
</file>

<file path=ppt/tags/tag2483.xml><?xml version="1.0" encoding="utf-8"?>
<p:tagLst xmlns:p="http://schemas.openxmlformats.org/presentationml/2006/main">
  <p:tag name="PA" val="v5.2.8"/>
</p:tagLst>
</file>

<file path=ppt/tags/tag2484.xml><?xml version="1.0" encoding="utf-8"?>
<p:tagLst xmlns:p="http://schemas.openxmlformats.org/presentationml/2006/main">
  <p:tag name="PA" val="v5.2.8"/>
</p:tagLst>
</file>

<file path=ppt/tags/tag2485.xml><?xml version="1.0" encoding="utf-8"?>
<p:tagLst xmlns:p="http://schemas.openxmlformats.org/presentationml/2006/main">
  <p:tag name="PA" val="v5.2.8"/>
</p:tagLst>
</file>

<file path=ppt/tags/tag2486.xml><?xml version="1.0" encoding="utf-8"?>
<p:tagLst xmlns:p="http://schemas.openxmlformats.org/presentationml/2006/main">
  <p:tag name="PA" val="v5.2.8"/>
</p:tagLst>
</file>

<file path=ppt/tags/tag2487.xml><?xml version="1.0" encoding="utf-8"?>
<p:tagLst xmlns:p="http://schemas.openxmlformats.org/presentationml/2006/main">
  <p:tag name="PA" val="v5.2.8"/>
</p:tagLst>
</file>

<file path=ppt/tags/tag2488.xml><?xml version="1.0" encoding="utf-8"?>
<p:tagLst xmlns:p="http://schemas.openxmlformats.org/presentationml/2006/main">
  <p:tag name="PA" val="v5.2.8"/>
</p:tagLst>
</file>

<file path=ppt/tags/tag2489.xml><?xml version="1.0" encoding="utf-8"?>
<p:tagLst xmlns:p="http://schemas.openxmlformats.org/presentationml/2006/main">
  <p:tag name="PA" val="v5.2.8"/>
</p:tagLst>
</file>

<file path=ppt/tags/tag249.xml><?xml version="1.0" encoding="utf-8"?>
<p:tagLst xmlns:p="http://schemas.openxmlformats.org/presentationml/2006/main">
  <p:tag name="PA" val="v5.2.8"/>
</p:tagLst>
</file>

<file path=ppt/tags/tag2490.xml><?xml version="1.0" encoding="utf-8"?>
<p:tagLst xmlns:p="http://schemas.openxmlformats.org/presentationml/2006/main">
  <p:tag name="PA" val="v5.2.8"/>
</p:tagLst>
</file>

<file path=ppt/tags/tag2491.xml><?xml version="1.0" encoding="utf-8"?>
<p:tagLst xmlns:p="http://schemas.openxmlformats.org/presentationml/2006/main">
  <p:tag name="PA" val="v5.2.8"/>
</p:tagLst>
</file>

<file path=ppt/tags/tag2492.xml><?xml version="1.0" encoding="utf-8"?>
<p:tagLst xmlns:p="http://schemas.openxmlformats.org/presentationml/2006/main">
  <p:tag name="PA" val="v5.2.8"/>
</p:tagLst>
</file>

<file path=ppt/tags/tag2493.xml><?xml version="1.0" encoding="utf-8"?>
<p:tagLst xmlns:p="http://schemas.openxmlformats.org/presentationml/2006/main">
  <p:tag name="PA" val="v5.2.8"/>
</p:tagLst>
</file>

<file path=ppt/tags/tag2494.xml><?xml version="1.0" encoding="utf-8"?>
<p:tagLst xmlns:p="http://schemas.openxmlformats.org/presentationml/2006/main">
  <p:tag name="PA" val="v5.2.8"/>
</p:tagLst>
</file>

<file path=ppt/tags/tag2495.xml><?xml version="1.0" encoding="utf-8"?>
<p:tagLst xmlns:p="http://schemas.openxmlformats.org/presentationml/2006/main">
  <p:tag name="PA" val="v5.2.8"/>
</p:tagLst>
</file>

<file path=ppt/tags/tag2496.xml><?xml version="1.0" encoding="utf-8"?>
<p:tagLst xmlns:p="http://schemas.openxmlformats.org/presentationml/2006/main">
  <p:tag name="PA" val="v5.2.8"/>
</p:tagLst>
</file>

<file path=ppt/tags/tag2497.xml><?xml version="1.0" encoding="utf-8"?>
<p:tagLst xmlns:p="http://schemas.openxmlformats.org/presentationml/2006/main">
  <p:tag name="PA" val="v5.2.8"/>
</p:tagLst>
</file>

<file path=ppt/tags/tag2498.xml><?xml version="1.0" encoding="utf-8"?>
<p:tagLst xmlns:p="http://schemas.openxmlformats.org/presentationml/2006/main">
  <p:tag name="PA" val="v5.2.8"/>
</p:tagLst>
</file>

<file path=ppt/tags/tag2499.xml><?xml version="1.0" encoding="utf-8"?>
<p:tagLst xmlns:p="http://schemas.openxmlformats.org/presentationml/2006/main">
  <p:tag name="PA" val="v5.2.8"/>
</p:tagLst>
</file>

<file path=ppt/tags/tag25.xml><?xml version="1.0" encoding="utf-8"?>
<p:tagLst xmlns:p="http://schemas.openxmlformats.org/presentationml/2006/main">
  <p:tag name="PA" val="v5.2.8"/>
</p:tagLst>
</file>

<file path=ppt/tags/tag250.xml><?xml version="1.0" encoding="utf-8"?>
<p:tagLst xmlns:p="http://schemas.openxmlformats.org/presentationml/2006/main">
  <p:tag name="PA" val="v5.2.8"/>
</p:tagLst>
</file>

<file path=ppt/tags/tag2500.xml><?xml version="1.0" encoding="utf-8"?>
<p:tagLst xmlns:p="http://schemas.openxmlformats.org/presentationml/2006/main">
  <p:tag name="PA" val="v5.2.8"/>
</p:tagLst>
</file>

<file path=ppt/tags/tag2501.xml><?xml version="1.0" encoding="utf-8"?>
<p:tagLst xmlns:p="http://schemas.openxmlformats.org/presentationml/2006/main">
  <p:tag name="PA" val="v5.2.8"/>
</p:tagLst>
</file>

<file path=ppt/tags/tag2502.xml><?xml version="1.0" encoding="utf-8"?>
<p:tagLst xmlns:p="http://schemas.openxmlformats.org/presentationml/2006/main">
  <p:tag name="PA" val="v5.2.8"/>
</p:tagLst>
</file>

<file path=ppt/tags/tag2503.xml><?xml version="1.0" encoding="utf-8"?>
<p:tagLst xmlns:p="http://schemas.openxmlformats.org/presentationml/2006/main">
  <p:tag name="PA" val="v5.2.8"/>
</p:tagLst>
</file>

<file path=ppt/tags/tag2504.xml><?xml version="1.0" encoding="utf-8"?>
<p:tagLst xmlns:p="http://schemas.openxmlformats.org/presentationml/2006/main">
  <p:tag name="PA" val="v5.2.8"/>
</p:tagLst>
</file>

<file path=ppt/tags/tag2505.xml><?xml version="1.0" encoding="utf-8"?>
<p:tagLst xmlns:p="http://schemas.openxmlformats.org/presentationml/2006/main">
  <p:tag name="PA" val="v5.2.8"/>
</p:tagLst>
</file>

<file path=ppt/tags/tag2506.xml><?xml version="1.0" encoding="utf-8"?>
<p:tagLst xmlns:p="http://schemas.openxmlformats.org/presentationml/2006/main">
  <p:tag name="PA" val="v5.2.8"/>
</p:tagLst>
</file>

<file path=ppt/tags/tag2507.xml><?xml version="1.0" encoding="utf-8"?>
<p:tagLst xmlns:p="http://schemas.openxmlformats.org/presentationml/2006/main">
  <p:tag name="PA" val="v5.2.8"/>
</p:tagLst>
</file>

<file path=ppt/tags/tag2508.xml><?xml version="1.0" encoding="utf-8"?>
<p:tagLst xmlns:p="http://schemas.openxmlformats.org/presentationml/2006/main">
  <p:tag name="PA" val="v5.2.8"/>
</p:tagLst>
</file>

<file path=ppt/tags/tag2509.xml><?xml version="1.0" encoding="utf-8"?>
<p:tagLst xmlns:p="http://schemas.openxmlformats.org/presentationml/2006/main">
  <p:tag name="PA" val="v5.2.8"/>
</p:tagLst>
</file>

<file path=ppt/tags/tag251.xml><?xml version="1.0" encoding="utf-8"?>
<p:tagLst xmlns:p="http://schemas.openxmlformats.org/presentationml/2006/main">
  <p:tag name="PA" val="v5.2.8"/>
</p:tagLst>
</file>

<file path=ppt/tags/tag2510.xml><?xml version="1.0" encoding="utf-8"?>
<p:tagLst xmlns:p="http://schemas.openxmlformats.org/presentationml/2006/main">
  <p:tag name="PA" val="v5.2.8"/>
</p:tagLst>
</file>

<file path=ppt/tags/tag2511.xml><?xml version="1.0" encoding="utf-8"?>
<p:tagLst xmlns:p="http://schemas.openxmlformats.org/presentationml/2006/main">
  <p:tag name="PA" val="v5.2.8"/>
</p:tagLst>
</file>

<file path=ppt/tags/tag2512.xml><?xml version="1.0" encoding="utf-8"?>
<p:tagLst xmlns:p="http://schemas.openxmlformats.org/presentationml/2006/main">
  <p:tag name="PA" val="v5.2.8"/>
</p:tagLst>
</file>

<file path=ppt/tags/tag2513.xml><?xml version="1.0" encoding="utf-8"?>
<p:tagLst xmlns:p="http://schemas.openxmlformats.org/presentationml/2006/main">
  <p:tag name="PA" val="v5.2.8"/>
</p:tagLst>
</file>

<file path=ppt/tags/tag2514.xml><?xml version="1.0" encoding="utf-8"?>
<p:tagLst xmlns:p="http://schemas.openxmlformats.org/presentationml/2006/main">
  <p:tag name="PA" val="v5.2.8"/>
</p:tagLst>
</file>

<file path=ppt/tags/tag2515.xml><?xml version="1.0" encoding="utf-8"?>
<p:tagLst xmlns:p="http://schemas.openxmlformats.org/presentationml/2006/main">
  <p:tag name="PA" val="v5.2.8"/>
</p:tagLst>
</file>

<file path=ppt/tags/tag2516.xml><?xml version="1.0" encoding="utf-8"?>
<p:tagLst xmlns:p="http://schemas.openxmlformats.org/presentationml/2006/main">
  <p:tag name="PA" val="v5.2.8"/>
</p:tagLst>
</file>

<file path=ppt/tags/tag2517.xml><?xml version="1.0" encoding="utf-8"?>
<p:tagLst xmlns:p="http://schemas.openxmlformats.org/presentationml/2006/main">
  <p:tag name="PA" val="v5.2.8"/>
</p:tagLst>
</file>

<file path=ppt/tags/tag2518.xml><?xml version="1.0" encoding="utf-8"?>
<p:tagLst xmlns:p="http://schemas.openxmlformats.org/presentationml/2006/main">
  <p:tag name="PA" val="v5.2.8"/>
</p:tagLst>
</file>

<file path=ppt/tags/tag2519.xml><?xml version="1.0" encoding="utf-8"?>
<p:tagLst xmlns:p="http://schemas.openxmlformats.org/presentationml/2006/main">
  <p:tag name="PA" val="v5.2.8"/>
</p:tagLst>
</file>

<file path=ppt/tags/tag252.xml><?xml version="1.0" encoding="utf-8"?>
<p:tagLst xmlns:p="http://schemas.openxmlformats.org/presentationml/2006/main">
  <p:tag name="PA" val="v5.2.8"/>
</p:tagLst>
</file>

<file path=ppt/tags/tag2520.xml><?xml version="1.0" encoding="utf-8"?>
<p:tagLst xmlns:p="http://schemas.openxmlformats.org/presentationml/2006/main">
  <p:tag name="PA" val="v5.2.8"/>
</p:tagLst>
</file>

<file path=ppt/tags/tag2521.xml><?xml version="1.0" encoding="utf-8"?>
<p:tagLst xmlns:p="http://schemas.openxmlformats.org/presentationml/2006/main">
  <p:tag name="PA" val="v5.2.8"/>
</p:tagLst>
</file>

<file path=ppt/tags/tag2522.xml><?xml version="1.0" encoding="utf-8"?>
<p:tagLst xmlns:p="http://schemas.openxmlformats.org/presentationml/2006/main">
  <p:tag name="PA" val="v5.2.8"/>
</p:tagLst>
</file>

<file path=ppt/tags/tag2523.xml><?xml version="1.0" encoding="utf-8"?>
<p:tagLst xmlns:p="http://schemas.openxmlformats.org/presentationml/2006/main">
  <p:tag name="PA" val="v5.2.8"/>
</p:tagLst>
</file>

<file path=ppt/tags/tag2524.xml><?xml version="1.0" encoding="utf-8"?>
<p:tagLst xmlns:p="http://schemas.openxmlformats.org/presentationml/2006/main">
  <p:tag name="PA" val="v5.2.8"/>
</p:tagLst>
</file>

<file path=ppt/tags/tag2525.xml><?xml version="1.0" encoding="utf-8"?>
<p:tagLst xmlns:p="http://schemas.openxmlformats.org/presentationml/2006/main">
  <p:tag name="PA" val="v5.2.8"/>
</p:tagLst>
</file>

<file path=ppt/tags/tag2526.xml><?xml version="1.0" encoding="utf-8"?>
<p:tagLst xmlns:p="http://schemas.openxmlformats.org/presentationml/2006/main">
  <p:tag name="PA" val="v5.2.8"/>
</p:tagLst>
</file>

<file path=ppt/tags/tag2527.xml><?xml version="1.0" encoding="utf-8"?>
<p:tagLst xmlns:p="http://schemas.openxmlformats.org/presentationml/2006/main">
  <p:tag name="PA" val="v5.2.8"/>
</p:tagLst>
</file>

<file path=ppt/tags/tag2528.xml><?xml version="1.0" encoding="utf-8"?>
<p:tagLst xmlns:p="http://schemas.openxmlformats.org/presentationml/2006/main">
  <p:tag name="PA" val="v5.2.8"/>
</p:tagLst>
</file>

<file path=ppt/tags/tag2529.xml><?xml version="1.0" encoding="utf-8"?>
<p:tagLst xmlns:p="http://schemas.openxmlformats.org/presentationml/2006/main">
  <p:tag name="PA" val="v5.2.8"/>
</p:tagLst>
</file>

<file path=ppt/tags/tag253.xml><?xml version="1.0" encoding="utf-8"?>
<p:tagLst xmlns:p="http://schemas.openxmlformats.org/presentationml/2006/main">
  <p:tag name="PA" val="v5.2.8"/>
</p:tagLst>
</file>

<file path=ppt/tags/tag2530.xml><?xml version="1.0" encoding="utf-8"?>
<p:tagLst xmlns:p="http://schemas.openxmlformats.org/presentationml/2006/main">
  <p:tag name="PA" val="v5.2.8"/>
</p:tagLst>
</file>

<file path=ppt/tags/tag2531.xml><?xml version="1.0" encoding="utf-8"?>
<p:tagLst xmlns:p="http://schemas.openxmlformats.org/presentationml/2006/main">
  <p:tag name="PA" val="v5.2.8"/>
</p:tagLst>
</file>

<file path=ppt/tags/tag2532.xml><?xml version="1.0" encoding="utf-8"?>
<p:tagLst xmlns:p="http://schemas.openxmlformats.org/presentationml/2006/main">
  <p:tag name="PA" val="v5.2.8"/>
</p:tagLst>
</file>

<file path=ppt/tags/tag2533.xml><?xml version="1.0" encoding="utf-8"?>
<p:tagLst xmlns:p="http://schemas.openxmlformats.org/presentationml/2006/main">
  <p:tag name="PA" val="v5.2.8"/>
</p:tagLst>
</file>

<file path=ppt/tags/tag2534.xml><?xml version="1.0" encoding="utf-8"?>
<p:tagLst xmlns:p="http://schemas.openxmlformats.org/presentationml/2006/main">
  <p:tag name="PA" val="v5.2.8"/>
</p:tagLst>
</file>

<file path=ppt/tags/tag2535.xml><?xml version="1.0" encoding="utf-8"?>
<p:tagLst xmlns:p="http://schemas.openxmlformats.org/presentationml/2006/main">
  <p:tag name="PA" val="v5.2.8"/>
</p:tagLst>
</file>

<file path=ppt/tags/tag2536.xml><?xml version="1.0" encoding="utf-8"?>
<p:tagLst xmlns:p="http://schemas.openxmlformats.org/presentationml/2006/main">
  <p:tag name="PA" val="v5.2.8"/>
</p:tagLst>
</file>

<file path=ppt/tags/tag2537.xml><?xml version="1.0" encoding="utf-8"?>
<p:tagLst xmlns:p="http://schemas.openxmlformats.org/presentationml/2006/main">
  <p:tag name="PA" val="v5.2.8"/>
</p:tagLst>
</file>

<file path=ppt/tags/tag2538.xml><?xml version="1.0" encoding="utf-8"?>
<p:tagLst xmlns:p="http://schemas.openxmlformats.org/presentationml/2006/main">
  <p:tag name="PA" val="v5.2.8"/>
</p:tagLst>
</file>

<file path=ppt/tags/tag2539.xml><?xml version="1.0" encoding="utf-8"?>
<p:tagLst xmlns:p="http://schemas.openxmlformats.org/presentationml/2006/main">
  <p:tag name="PA" val="v5.2.8"/>
</p:tagLst>
</file>

<file path=ppt/tags/tag254.xml><?xml version="1.0" encoding="utf-8"?>
<p:tagLst xmlns:p="http://schemas.openxmlformats.org/presentationml/2006/main">
  <p:tag name="PA" val="v5.2.8"/>
</p:tagLst>
</file>

<file path=ppt/tags/tag2540.xml><?xml version="1.0" encoding="utf-8"?>
<p:tagLst xmlns:p="http://schemas.openxmlformats.org/presentationml/2006/main">
  <p:tag name="PA" val="v5.2.8"/>
</p:tagLst>
</file>

<file path=ppt/tags/tag2541.xml><?xml version="1.0" encoding="utf-8"?>
<p:tagLst xmlns:p="http://schemas.openxmlformats.org/presentationml/2006/main">
  <p:tag name="PA" val="v5.2.8"/>
</p:tagLst>
</file>

<file path=ppt/tags/tag2542.xml><?xml version="1.0" encoding="utf-8"?>
<p:tagLst xmlns:p="http://schemas.openxmlformats.org/presentationml/2006/main">
  <p:tag name="PA" val="v5.2.8"/>
</p:tagLst>
</file>

<file path=ppt/tags/tag2543.xml><?xml version="1.0" encoding="utf-8"?>
<p:tagLst xmlns:p="http://schemas.openxmlformats.org/presentationml/2006/main">
  <p:tag name="PA" val="v5.2.8"/>
</p:tagLst>
</file>

<file path=ppt/tags/tag2544.xml><?xml version="1.0" encoding="utf-8"?>
<p:tagLst xmlns:p="http://schemas.openxmlformats.org/presentationml/2006/main">
  <p:tag name="PA" val="v5.2.8"/>
</p:tagLst>
</file>

<file path=ppt/tags/tag2545.xml><?xml version="1.0" encoding="utf-8"?>
<p:tagLst xmlns:p="http://schemas.openxmlformats.org/presentationml/2006/main">
  <p:tag name="PA" val="v5.2.8"/>
</p:tagLst>
</file>

<file path=ppt/tags/tag2546.xml><?xml version="1.0" encoding="utf-8"?>
<p:tagLst xmlns:p="http://schemas.openxmlformats.org/presentationml/2006/main">
  <p:tag name="PA" val="v5.2.8"/>
</p:tagLst>
</file>

<file path=ppt/tags/tag2547.xml><?xml version="1.0" encoding="utf-8"?>
<p:tagLst xmlns:p="http://schemas.openxmlformats.org/presentationml/2006/main">
  <p:tag name="PA" val="v5.2.8"/>
</p:tagLst>
</file>

<file path=ppt/tags/tag2548.xml><?xml version="1.0" encoding="utf-8"?>
<p:tagLst xmlns:p="http://schemas.openxmlformats.org/presentationml/2006/main">
  <p:tag name="PA" val="v5.2.8"/>
</p:tagLst>
</file>

<file path=ppt/tags/tag2549.xml><?xml version="1.0" encoding="utf-8"?>
<p:tagLst xmlns:p="http://schemas.openxmlformats.org/presentationml/2006/main">
  <p:tag name="PA" val="v5.2.8"/>
</p:tagLst>
</file>

<file path=ppt/tags/tag255.xml><?xml version="1.0" encoding="utf-8"?>
<p:tagLst xmlns:p="http://schemas.openxmlformats.org/presentationml/2006/main">
  <p:tag name="PA" val="v5.2.8"/>
</p:tagLst>
</file>

<file path=ppt/tags/tag2550.xml><?xml version="1.0" encoding="utf-8"?>
<p:tagLst xmlns:p="http://schemas.openxmlformats.org/presentationml/2006/main">
  <p:tag name="PA" val="v5.2.8"/>
</p:tagLst>
</file>

<file path=ppt/tags/tag2551.xml><?xml version="1.0" encoding="utf-8"?>
<p:tagLst xmlns:p="http://schemas.openxmlformats.org/presentationml/2006/main">
  <p:tag name="PA" val="v5.2.8"/>
</p:tagLst>
</file>

<file path=ppt/tags/tag2552.xml><?xml version="1.0" encoding="utf-8"?>
<p:tagLst xmlns:p="http://schemas.openxmlformats.org/presentationml/2006/main">
  <p:tag name="PA" val="v5.2.8"/>
</p:tagLst>
</file>

<file path=ppt/tags/tag2553.xml><?xml version="1.0" encoding="utf-8"?>
<p:tagLst xmlns:p="http://schemas.openxmlformats.org/presentationml/2006/main">
  <p:tag name="PA" val="v5.2.8"/>
</p:tagLst>
</file>

<file path=ppt/tags/tag2554.xml><?xml version="1.0" encoding="utf-8"?>
<p:tagLst xmlns:p="http://schemas.openxmlformats.org/presentationml/2006/main">
  <p:tag name="PA" val="v5.2.8"/>
</p:tagLst>
</file>

<file path=ppt/tags/tag2555.xml><?xml version="1.0" encoding="utf-8"?>
<p:tagLst xmlns:p="http://schemas.openxmlformats.org/presentationml/2006/main">
  <p:tag name="PA" val="v5.2.8"/>
</p:tagLst>
</file>

<file path=ppt/tags/tag2556.xml><?xml version="1.0" encoding="utf-8"?>
<p:tagLst xmlns:p="http://schemas.openxmlformats.org/presentationml/2006/main">
  <p:tag name="PA" val="v5.2.8"/>
</p:tagLst>
</file>

<file path=ppt/tags/tag2557.xml><?xml version="1.0" encoding="utf-8"?>
<p:tagLst xmlns:p="http://schemas.openxmlformats.org/presentationml/2006/main">
  <p:tag name="PA" val="v5.2.8"/>
</p:tagLst>
</file>

<file path=ppt/tags/tag2558.xml><?xml version="1.0" encoding="utf-8"?>
<p:tagLst xmlns:p="http://schemas.openxmlformats.org/presentationml/2006/main">
  <p:tag name="PA" val="v5.2.8"/>
</p:tagLst>
</file>

<file path=ppt/tags/tag2559.xml><?xml version="1.0" encoding="utf-8"?>
<p:tagLst xmlns:p="http://schemas.openxmlformats.org/presentationml/2006/main">
  <p:tag name="PA" val="v5.2.8"/>
</p:tagLst>
</file>

<file path=ppt/tags/tag256.xml><?xml version="1.0" encoding="utf-8"?>
<p:tagLst xmlns:p="http://schemas.openxmlformats.org/presentationml/2006/main">
  <p:tag name="PA" val="v5.2.8"/>
</p:tagLst>
</file>

<file path=ppt/tags/tag2560.xml><?xml version="1.0" encoding="utf-8"?>
<p:tagLst xmlns:p="http://schemas.openxmlformats.org/presentationml/2006/main">
  <p:tag name="PA" val="v5.2.8"/>
</p:tagLst>
</file>

<file path=ppt/tags/tag2561.xml><?xml version="1.0" encoding="utf-8"?>
<p:tagLst xmlns:p="http://schemas.openxmlformats.org/presentationml/2006/main">
  <p:tag name="PA" val="v5.2.8"/>
</p:tagLst>
</file>

<file path=ppt/tags/tag2562.xml><?xml version="1.0" encoding="utf-8"?>
<p:tagLst xmlns:p="http://schemas.openxmlformats.org/presentationml/2006/main">
  <p:tag name="PA" val="v5.2.8"/>
</p:tagLst>
</file>

<file path=ppt/tags/tag2563.xml><?xml version="1.0" encoding="utf-8"?>
<p:tagLst xmlns:p="http://schemas.openxmlformats.org/presentationml/2006/main">
  <p:tag name="PA" val="v5.2.8"/>
</p:tagLst>
</file>

<file path=ppt/tags/tag2564.xml><?xml version="1.0" encoding="utf-8"?>
<p:tagLst xmlns:p="http://schemas.openxmlformats.org/presentationml/2006/main">
  <p:tag name="PA" val="v5.2.8"/>
</p:tagLst>
</file>

<file path=ppt/tags/tag2565.xml><?xml version="1.0" encoding="utf-8"?>
<p:tagLst xmlns:p="http://schemas.openxmlformats.org/presentationml/2006/main">
  <p:tag name="PA" val="v5.2.8"/>
</p:tagLst>
</file>

<file path=ppt/tags/tag2566.xml><?xml version="1.0" encoding="utf-8"?>
<p:tagLst xmlns:p="http://schemas.openxmlformats.org/presentationml/2006/main">
  <p:tag name="PA" val="v5.2.8"/>
</p:tagLst>
</file>

<file path=ppt/tags/tag2567.xml><?xml version="1.0" encoding="utf-8"?>
<p:tagLst xmlns:p="http://schemas.openxmlformats.org/presentationml/2006/main">
  <p:tag name="PA" val="v5.2.8"/>
</p:tagLst>
</file>

<file path=ppt/tags/tag2568.xml><?xml version="1.0" encoding="utf-8"?>
<p:tagLst xmlns:p="http://schemas.openxmlformats.org/presentationml/2006/main">
  <p:tag name="PA" val="v5.2.8"/>
</p:tagLst>
</file>

<file path=ppt/tags/tag2569.xml><?xml version="1.0" encoding="utf-8"?>
<p:tagLst xmlns:p="http://schemas.openxmlformats.org/presentationml/2006/main">
  <p:tag name="PA" val="v5.2.8"/>
</p:tagLst>
</file>

<file path=ppt/tags/tag257.xml><?xml version="1.0" encoding="utf-8"?>
<p:tagLst xmlns:p="http://schemas.openxmlformats.org/presentationml/2006/main">
  <p:tag name="PA" val="v5.2.8"/>
</p:tagLst>
</file>

<file path=ppt/tags/tag2570.xml><?xml version="1.0" encoding="utf-8"?>
<p:tagLst xmlns:p="http://schemas.openxmlformats.org/presentationml/2006/main">
  <p:tag name="PA" val="v5.2.8"/>
</p:tagLst>
</file>

<file path=ppt/tags/tag2571.xml><?xml version="1.0" encoding="utf-8"?>
<p:tagLst xmlns:p="http://schemas.openxmlformats.org/presentationml/2006/main">
  <p:tag name="PA" val="v5.2.8"/>
</p:tagLst>
</file>

<file path=ppt/tags/tag2572.xml><?xml version="1.0" encoding="utf-8"?>
<p:tagLst xmlns:p="http://schemas.openxmlformats.org/presentationml/2006/main">
  <p:tag name="PA" val="v5.2.8"/>
</p:tagLst>
</file>

<file path=ppt/tags/tag2573.xml><?xml version="1.0" encoding="utf-8"?>
<p:tagLst xmlns:p="http://schemas.openxmlformats.org/presentationml/2006/main">
  <p:tag name="PA" val="v5.2.8"/>
</p:tagLst>
</file>

<file path=ppt/tags/tag2574.xml><?xml version="1.0" encoding="utf-8"?>
<p:tagLst xmlns:p="http://schemas.openxmlformats.org/presentationml/2006/main">
  <p:tag name="PA" val="v5.2.8"/>
</p:tagLst>
</file>

<file path=ppt/tags/tag2575.xml><?xml version="1.0" encoding="utf-8"?>
<p:tagLst xmlns:p="http://schemas.openxmlformats.org/presentationml/2006/main">
  <p:tag name="PA" val="v5.2.8"/>
</p:tagLst>
</file>

<file path=ppt/tags/tag2576.xml><?xml version="1.0" encoding="utf-8"?>
<p:tagLst xmlns:p="http://schemas.openxmlformats.org/presentationml/2006/main">
  <p:tag name="PA" val="v5.2.8"/>
</p:tagLst>
</file>

<file path=ppt/tags/tag2577.xml><?xml version="1.0" encoding="utf-8"?>
<p:tagLst xmlns:p="http://schemas.openxmlformats.org/presentationml/2006/main">
  <p:tag name="PA" val="v5.2.8"/>
</p:tagLst>
</file>

<file path=ppt/tags/tag2578.xml><?xml version="1.0" encoding="utf-8"?>
<p:tagLst xmlns:p="http://schemas.openxmlformats.org/presentationml/2006/main">
  <p:tag name="PA" val="v5.2.8"/>
</p:tagLst>
</file>

<file path=ppt/tags/tag2579.xml><?xml version="1.0" encoding="utf-8"?>
<p:tagLst xmlns:p="http://schemas.openxmlformats.org/presentationml/2006/main">
  <p:tag name="PA" val="v5.2.8"/>
</p:tagLst>
</file>

<file path=ppt/tags/tag258.xml><?xml version="1.0" encoding="utf-8"?>
<p:tagLst xmlns:p="http://schemas.openxmlformats.org/presentationml/2006/main">
  <p:tag name="PA" val="v5.2.8"/>
</p:tagLst>
</file>

<file path=ppt/tags/tag2580.xml><?xml version="1.0" encoding="utf-8"?>
<p:tagLst xmlns:p="http://schemas.openxmlformats.org/presentationml/2006/main">
  <p:tag name="PA" val="v5.2.8"/>
</p:tagLst>
</file>

<file path=ppt/tags/tag2581.xml><?xml version="1.0" encoding="utf-8"?>
<p:tagLst xmlns:p="http://schemas.openxmlformats.org/presentationml/2006/main">
  <p:tag name="PA" val="v5.2.8"/>
</p:tagLst>
</file>

<file path=ppt/tags/tag2582.xml><?xml version="1.0" encoding="utf-8"?>
<p:tagLst xmlns:p="http://schemas.openxmlformats.org/presentationml/2006/main">
  <p:tag name="PA" val="v5.2.8"/>
</p:tagLst>
</file>

<file path=ppt/tags/tag2583.xml><?xml version="1.0" encoding="utf-8"?>
<p:tagLst xmlns:p="http://schemas.openxmlformats.org/presentationml/2006/main">
  <p:tag name="PA" val="v5.2.8"/>
</p:tagLst>
</file>

<file path=ppt/tags/tag2584.xml><?xml version="1.0" encoding="utf-8"?>
<p:tagLst xmlns:p="http://schemas.openxmlformats.org/presentationml/2006/main">
  <p:tag name="PA" val="v5.2.8"/>
</p:tagLst>
</file>

<file path=ppt/tags/tag2585.xml><?xml version="1.0" encoding="utf-8"?>
<p:tagLst xmlns:p="http://schemas.openxmlformats.org/presentationml/2006/main">
  <p:tag name="PA" val="v5.2.8"/>
</p:tagLst>
</file>

<file path=ppt/tags/tag2586.xml><?xml version="1.0" encoding="utf-8"?>
<p:tagLst xmlns:p="http://schemas.openxmlformats.org/presentationml/2006/main">
  <p:tag name="PA" val="v5.2.8"/>
</p:tagLst>
</file>

<file path=ppt/tags/tag2587.xml><?xml version="1.0" encoding="utf-8"?>
<p:tagLst xmlns:p="http://schemas.openxmlformats.org/presentationml/2006/main">
  <p:tag name="PA" val="v5.2.8"/>
</p:tagLst>
</file>

<file path=ppt/tags/tag2588.xml><?xml version="1.0" encoding="utf-8"?>
<p:tagLst xmlns:p="http://schemas.openxmlformats.org/presentationml/2006/main">
  <p:tag name="PA" val="v5.2.8"/>
</p:tagLst>
</file>

<file path=ppt/tags/tag2589.xml><?xml version="1.0" encoding="utf-8"?>
<p:tagLst xmlns:p="http://schemas.openxmlformats.org/presentationml/2006/main">
  <p:tag name="PA" val="v5.2.8"/>
</p:tagLst>
</file>

<file path=ppt/tags/tag259.xml><?xml version="1.0" encoding="utf-8"?>
<p:tagLst xmlns:p="http://schemas.openxmlformats.org/presentationml/2006/main">
  <p:tag name="PA" val="v5.2.8"/>
</p:tagLst>
</file>

<file path=ppt/tags/tag2590.xml><?xml version="1.0" encoding="utf-8"?>
<p:tagLst xmlns:p="http://schemas.openxmlformats.org/presentationml/2006/main">
  <p:tag name="PA" val="v5.2.8"/>
</p:tagLst>
</file>

<file path=ppt/tags/tag2591.xml><?xml version="1.0" encoding="utf-8"?>
<p:tagLst xmlns:p="http://schemas.openxmlformats.org/presentationml/2006/main">
  <p:tag name="PA" val="v5.2.8"/>
</p:tagLst>
</file>

<file path=ppt/tags/tag2592.xml><?xml version="1.0" encoding="utf-8"?>
<p:tagLst xmlns:p="http://schemas.openxmlformats.org/presentationml/2006/main">
  <p:tag name="PA" val="v5.2.8"/>
</p:tagLst>
</file>

<file path=ppt/tags/tag2593.xml><?xml version="1.0" encoding="utf-8"?>
<p:tagLst xmlns:p="http://schemas.openxmlformats.org/presentationml/2006/main">
  <p:tag name="PA" val="v5.2.8"/>
</p:tagLst>
</file>

<file path=ppt/tags/tag2594.xml><?xml version="1.0" encoding="utf-8"?>
<p:tagLst xmlns:p="http://schemas.openxmlformats.org/presentationml/2006/main">
  <p:tag name="PA" val="v5.2.8"/>
</p:tagLst>
</file>

<file path=ppt/tags/tag2595.xml><?xml version="1.0" encoding="utf-8"?>
<p:tagLst xmlns:p="http://schemas.openxmlformats.org/presentationml/2006/main">
  <p:tag name="PA" val="v5.2.8"/>
</p:tagLst>
</file>

<file path=ppt/tags/tag2596.xml><?xml version="1.0" encoding="utf-8"?>
<p:tagLst xmlns:p="http://schemas.openxmlformats.org/presentationml/2006/main">
  <p:tag name="PA" val="v5.2.8"/>
</p:tagLst>
</file>

<file path=ppt/tags/tag2597.xml><?xml version="1.0" encoding="utf-8"?>
<p:tagLst xmlns:p="http://schemas.openxmlformats.org/presentationml/2006/main">
  <p:tag name="PA" val="v5.2.8"/>
</p:tagLst>
</file>

<file path=ppt/tags/tag2598.xml><?xml version="1.0" encoding="utf-8"?>
<p:tagLst xmlns:p="http://schemas.openxmlformats.org/presentationml/2006/main">
  <p:tag name="PA" val="v5.2.8"/>
</p:tagLst>
</file>

<file path=ppt/tags/tag2599.xml><?xml version="1.0" encoding="utf-8"?>
<p:tagLst xmlns:p="http://schemas.openxmlformats.org/presentationml/2006/main">
  <p:tag name="PA" val="v5.2.8"/>
</p:tagLst>
</file>

<file path=ppt/tags/tag26.xml><?xml version="1.0" encoding="utf-8"?>
<p:tagLst xmlns:p="http://schemas.openxmlformats.org/presentationml/2006/main">
  <p:tag name="PA" val="v5.2.8"/>
</p:tagLst>
</file>

<file path=ppt/tags/tag260.xml><?xml version="1.0" encoding="utf-8"?>
<p:tagLst xmlns:p="http://schemas.openxmlformats.org/presentationml/2006/main">
  <p:tag name="PA" val="v5.2.8"/>
</p:tagLst>
</file>

<file path=ppt/tags/tag2600.xml><?xml version="1.0" encoding="utf-8"?>
<p:tagLst xmlns:p="http://schemas.openxmlformats.org/presentationml/2006/main">
  <p:tag name="PA" val="v5.2.8"/>
</p:tagLst>
</file>

<file path=ppt/tags/tag2601.xml><?xml version="1.0" encoding="utf-8"?>
<p:tagLst xmlns:p="http://schemas.openxmlformats.org/presentationml/2006/main">
  <p:tag name="PA" val="v5.2.8"/>
</p:tagLst>
</file>

<file path=ppt/tags/tag2602.xml><?xml version="1.0" encoding="utf-8"?>
<p:tagLst xmlns:p="http://schemas.openxmlformats.org/presentationml/2006/main">
  <p:tag name="PA" val="v5.2.8"/>
</p:tagLst>
</file>

<file path=ppt/tags/tag2603.xml><?xml version="1.0" encoding="utf-8"?>
<p:tagLst xmlns:p="http://schemas.openxmlformats.org/presentationml/2006/main">
  <p:tag name="PA" val="v5.2.8"/>
</p:tagLst>
</file>

<file path=ppt/tags/tag2604.xml><?xml version="1.0" encoding="utf-8"?>
<p:tagLst xmlns:p="http://schemas.openxmlformats.org/presentationml/2006/main">
  <p:tag name="PA" val="v5.2.8"/>
</p:tagLst>
</file>

<file path=ppt/tags/tag2605.xml><?xml version="1.0" encoding="utf-8"?>
<p:tagLst xmlns:p="http://schemas.openxmlformats.org/presentationml/2006/main">
  <p:tag name="PA" val="v5.2.8"/>
</p:tagLst>
</file>

<file path=ppt/tags/tag2606.xml><?xml version="1.0" encoding="utf-8"?>
<p:tagLst xmlns:p="http://schemas.openxmlformats.org/presentationml/2006/main">
  <p:tag name="PA" val="v5.2.8"/>
</p:tagLst>
</file>

<file path=ppt/tags/tag2607.xml><?xml version="1.0" encoding="utf-8"?>
<p:tagLst xmlns:p="http://schemas.openxmlformats.org/presentationml/2006/main">
  <p:tag name="PA" val="v5.2.8"/>
</p:tagLst>
</file>

<file path=ppt/tags/tag2608.xml><?xml version="1.0" encoding="utf-8"?>
<p:tagLst xmlns:p="http://schemas.openxmlformats.org/presentationml/2006/main">
  <p:tag name="PA" val="v5.2.8"/>
</p:tagLst>
</file>

<file path=ppt/tags/tag2609.xml><?xml version="1.0" encoding="utf-8"?>
<p:tagLst xmlns:p="http://schemas.openxmlformats.org/presentationml/2006/main">
  <p:tag name="PA" val="v5.2.8"/>
</p:tagLst>
</file>

<file path=ppt/tags/tag261.xml><?xml version="1.0" encoding="utf-8"?>
<p:tagLst xmlns:p="http://schemas.openxmlformats.org/presentationml/2006/main">
  <p:tag name="PA" val="v5.2.8"/>
</p:tagLst>
</file>

<file path=ppt/tags/tag2610.xml><?xml version="1.0" encoding="utf-8"?>
<p:tagLst xmlns:p="http://schemas.openxmlformats.org/presentationml/2006/main">
  <p:tag name="PA" val="v5.2.8"/>
</p:tagLst>
</file>

<file path=ppt/tags/tag2611.xml><?xml version="1.0" encoding="utf-8"?>
<p:tagLst xmlns:p="http://schemas.openxmlformats.org/presentationml/2006/main">
  <p:tag name="PA" val="v5.2.8"/>
</p:tagLst>
</file>

<file path=ppt/tags/tag2612.xml><?xml version="1.0" encoding="utf-8"?>
<p:tagLst xmlns:p="http://schemas.openxmlformats.org/presentationml/2006/main">
  <p:tag name="PA" val="v5.2.8"/>
</p:tagLst>
</file>

<file path=ppt/tags/tag2613.xml><?xml version="1.0" encoding="utf-8"?>
<p:tagLst xmlns:p="http://schemas.openxmlformats.org/presentationml/2006/main">
  <p:tag name="PA" val="v5.2.8"/>
</p:tagLst>
</file>

<file path=ppt/tags/tag2614.xml><?xml version="1.0" encoding="utf-8"?>
<p:tagLst xmlns:p="http://schemas.openxmlformats.org/presentationml/2006/main">
  <p:tag name="PA" val="v5.2.8"/>
</p:tagLst>
</file>

<file path=ppt/tags/tag2615.xml><?xml version="1.0" encoding="utf-8"?>
<p:tagLst xmlns:p="http://schemas.openxmlformats.org/presentationml/2006/main">
  <p:tag name="PA" val="v5.2.8"/>
</p:tagLst>
</file>

<file path=ppt/tags/tag2616.xml><?xml version="1.0" encoding="utf-8"?>
<p:tagLst xmlns:p="http://schemas.openxmlformats.org/presentationml/2006/main">
  <p:tag name="PA" val="v5.2.8"/>
</p:tagLst>
</file>

<file path=ppt/tags/tag2617.xml><?xml version="1.0" encoding="utf-8"?>
<p:tagLst xmlns:p="http://schemas.openxmlformats.org/presentationml/2006/main">
  <p:tag name="PA" val="v5.2.8"/>
</p:tagLst>
</file>

<file path=ppt/tags/tag2618.xml><?xml version="1.0" encoding="utf-8"?>
<p:tagLst xmlns:p="http://schemas.openxmlformats.org/presentationml/2006/main">
  <p:tag name="PA" val="v5.2.8"/>
</p:tagLst>
</file>

<file path=ppt/tags/tag2619.xml><?xml version="1.0" encoding="utf-8"?>
<p:tagLst xmlns:p="http://schemas.openxmlformats.org/presentationml/2006/main">
  <p:tag name="PA" val="v5.2.8"/>
</p:tagLst>
</file>

<file path=ppt/tags/tag262.xml><?xml version="1.0" encoding="utf-8"?>
<p:tagLst xmlns:p="http://schemas.openxmlformats.org/presentationml/2006/main">
  <p:tag name="PA" val="v5.2.8"/>
</p:tagLst>
</file>

<file path=ppt/tags/tag2620.xml><?xml version="1.0" encoding="utf-8"?>
<p:tagLst xmlns:p="http://schemas.openxmlformats.org/presentationml/2006/main">
  <p:tag name="PA" val="v5.2.8"/>
</p:tagLst>
</file>

<file path=ppt/tags/tag2621.xml><?xml version="1.0" encoding="utf-8"?>
<p:tagLst xmlns:p="http://schemas.openxmlformats.org/presentationml/2006/main">
  <p:tag name="PA" val="v5.2.8"/>
</p:tagLst>
</file>

<file path=ppt/tags/tag2622.xml><?xml version="1.0" encoding="utf-8"?>
<p:tagLst xmlns:p="http://schemas.openxmlformats.org/presentationml/2006/main">
  <p:tag name="PA" val="v5.2.8"/>
</p:tagLst>
</file>

<file path=ppt/tags/tag2623.xml><?xml version="1.0" encoding="utf-8"?>
<p:tagLst xmlns:p="http://schemas.openxmlformats.org/presentationml/2006/main">
  <p:tag name="PA" val="v5.2.8"/>
</p:tagLst>
</file>

<file path=ppt/tags/tag2624.xml><?xml version="1.0" encoding="utf-8"?>
<p:tagLst xmlns:p="http://schemas.openxmlformats.org/presentationml/2006/main">
  <p:tag name="PA" val="v5.2.8"/>
</p:tagLst>
</file>

<file path=ppt/tags/tag2625.xml><?xml version="1.0" encoding="utf-8"?>
<p:tagLst xmlns:p="http://schemas.openxmlformats.org/presentationml/2006/main">
  <p:tag name="PA" val="v5.2.8"/>
</p:tagLst>
</file>

<file path=ppt/tags/tag2626.xml><?xml version="1.0" encoding="utf-8"?>
<p:tagLst xmlns:p="http://schemas.openxmlformats.org/presentationml/2006/main">
  <p:tag name="PA" val="v5.2.8"/>
</p:tagLst>
</file>

<file path=ppt/tags/tag2627.xml><?xml version="1.0" encoding="utf-8"?>
<p:tagLst xmlns:p="http://schemas.openxmlformats.org/presentationml/2006/main">
  <p:tag name="PA" val="v5.2.8"/>
</p:tagLst>
</file>

<file path=ppt/tags/tag2628.xml><?xml version="1.0" encoding="utf-8"?>
<p:tagLst xmlns:p="http://schemas.openxmlformats.org/presentationml/2006/main">
  <p:tag name="PA" val="v5.2.8"/>
</p:tagLst>
</file>

<file path=ppt/tags/tag2629.xml><?xml version="1.0" encoding="utf-8"?>
<p:tagLst xmlns:p="http://schemas.openxmlformats.org/presentationml/2006/main">
  <p:tag name="PA" val="v5.2.8"/>
</p:tagLst>
</file>

<file path=ppt/tags/tag263.xml><?xml version="1.0" encoding="utf-8"?>
<p:tagLst xmlns:p="http://schemas.openxmlformats.org/presentationml/2006/main">
  <p:tag name="PA" val="v5.2.8"/>
</p:tagLst>
</file>

<file path=ppt/tags/tag2630.xml><?xml version="1.0" encoding="utf-8"?>
<p:tagLst xmlns:p="http://schemas.openxmlformats.org/presentationml/2006/main">
  <p:tag name="PA" val="v5.2.8"/>
</p:tagLst>
</file>

<file path=ppt/tags/tag2631.xml><?xml version="1.0" encoding="utf-8"?>
<p:tagLst xmlns:p="http://schemas.openxmlformats.org/presentationml/2006/main">
  <p:tag name="PA" val="v5.2.8"/>
</p:tagLst>
</file>

<file path=ppt/tags/tag2632.xml><?xml version="1.0" encoding="utf-8"?>
<p:tagLst xmlns:p="http://schemas.openxmlformats.org/presentationml/2006/main">
  <p:tag name="PA" val="v5.2.8"/>
</p:tagLst>
</file>

<file path=ppt/tags/tag2633.xml><?xml version="1.0" encoding="utf-8"?>
<p:tagLst xmlns:p="http://schemas.openxmlformats.org/presentationml/2006/main">
  <p:tag name="PA" val="v5.2.8"/>
</p:tagLst>
</file>

<file path=ppt/tags/tag2634.xml><?xml version="1.0" encoding="utf-8"?>
<p:tagLst xmlns:p="http://schemas.openxmlformats.org/presentationml/2006/main">
  <p:tag name="PA" val="v5.2.8"/>
</p:tagLst>
</file>

<file path=ppt/tags/tag2638.xml><?xml version="1.0" encoding="utf-8"?>
<p:tagLst xmlns:p="http://schemas.openxmlformats.org/presentationml/2006/main">
  <p:tag name="commondata" val="eyJoZGlkIjoiNjlkM2E2MmViMzYwODJhMTA3M2NkZWY1ZDcwZWE5NDgifQ=="/>
</p:tagLst>
</file>

<file path=ppt/tags/tag264.xml><?xml version="1.0" encoding="utf-8"?>
<p:tagLst xmlns:p="http://schemas.openxmlformats.org/presentationml/2006/main">
  <p:tag name="PA" val="v5.2.8"/>
</p:tagLst>
</file>

<file path=ppt/tags/tag265.xml><?xml version="1.0" encoding="utf-8"?>
<p:tagLst xmlns:p="http://schemas.openxmlformats.org/presentationml/2006/main">
  <p:tag name="PA" val="v5.2.8"/>
</p:tagLst>
</file>

<file path=ppt/tags/tag266.xml><?xml version="1.0" encoding="utf-8"?>
<p:tagLst xmlns:p="http://schemas.openxmlformats.org/presentationml/2006/main">
  <p:tag name="PA" val="v5.2.8"/>
</p:tagLst>
</file>

<file path=ppt/tags/tag267.xml><?xml version="1.0" encoding="utf-8"?>
<p:tagLst xmlns:p="http://schemas.openxmlformats.org/presentationml/2006/main">
  <p:tag name="PA" val="v5.2.8"/>
</p:tagLst>
</file>

<file path=ppt/tags/tag268.xml><?xml version="1.0" encoding="utf-8"?>
<p:tagLst xmlns:p="http://schemas.openxmlformats.org/presentationml/2006/main">
  <p:tag name="PA" val="v5.2.8"/>
</p:tagLst>
</file>

<file path=ppt/tags/tag269.xml><?xml version="1.0" encoding="utf-8"?>
<p:tagLst xmlns:p="http://schemas.openxmlformats.org/presentationml/2006/main">
  <p:tag name="PA" val="v5.2.8"/>
</p:tagLst>
</file>

<file path=ppt/tags/tag27.xml><?xml version="1.0" encoding="utf-8"?>
<p:tagLst xmlns:p="http://schemas.openxmlformats.org/presentationml/2006/main">
  <p:tag name="PA" val="v5.2.8"/>
</p:tagLst>
</file>

<file path=ppt/tags/tag270.xml><?xml version="1.0" encoding="utf-8"?>
<p:tagLst xmlns:p="http://schemas.openxmlformats.org/presentationml/2006/main">
  <p:tag name="PA" val="v5.2.8"/>
</p:tagLst>
</file>

<file path=ppt/tags/tag271.xml><?xml version="1.0" encoding="utf-8"?>
<p:tagLst xmlns:p="http://schemas.openxmlformats.org/presentationml/2006/main">
  <p:tag name="PA" val="v5.2.8"/>
</p:tagLst>
</file>

<file path=ppt/tags/tag272.xml><?xml version="1.0" encoding="utf-8"?>
<p:tagLst xmlns:p="http://schemas.openxmlformats.org/presentationml/2006/main">
  <p:tag name="PA" val="v5.2.8"/>
</p:tagLst>
</file>

<file path=ppt/tags/tag273.xml><?xml version="1.0" encoding="utf-8"?>
<p:tagLst xmlns:p="http://schemas.openxmlformats.org/presentationml/2006/main">
  <p:tag name="PA" val="v5.2.8"/>
</p:tagLst>
</file>

<file path=ppt/tags/tag274.xml><?xml version="1.0" encoding="utf-8"?>
<p:tagLst xmlns:p="http://schemas.openxmlformats.org/presentationml/2006/main">
  <p:tag name="PA" val="v5.2.8"/>
</p:tagLst>
</file>

<file path=ppt/tags/tag275.xml><?xml version="1.0" encoding="utf-8"?>
<p:tagLst xmlns:p="http://schemas.openxmlformats.org/presentationml/2006/main">
  <p:tag name="PA" val="v5.2.8"/>
</p:tagLst>
</file>

<file path=ppt/tags/tag276.xml><?xml version="1.0" encoding="utf-8"?>
<p:tagLst xmlns:p="http://schemas.openxmlformats.org/presentationml/2006/main">
  <p:tag name="PA" val="v5.2.8"/>
</p:tagLst>
</file>

<file path=ppt/tags/tag277.xml><?xml version="1.0" encoding="utf-8"?>
<p:tagLst xmlns:p="http://schemas.openxmlformats.org/presentationml/2006/main">
  <p:tag name="PA" val="v5.2.8"/>
</p:tagLst>
</file>

<file path=ppt/tags/tag278.xml><?xml version="1.0" encoding="utf-8"?>
<p:tagLst xmlns:p="http://schemas.openxmlformats.org/presentationml/2006/main">
  <p:tag name="PA" val="v5.2.8"/>
</p:tagLst>
</file>

<file path=ppt/tags/tag279.xml><?xml version="1.0" encoding="utf-8"?>
<p:tagLst xmlns:p="http://schemas.openxmlformats.org/presentationml/2006/main">
  <p:tag name="PA" val="v5.2.8"/>
</p:tagLst>
</file>

<file path=ppt/tags/tag28.xml><?xml version="1.0" encoding="utf-8"?>
<p:tagLst xmlns:p="http://schemas.openxmlformats.org/presentationml/2006/main">
  <p:tag name="PA" val="v5.2.8"/>
</p:tagLst>
</file>

<file path=ppt/tags/tag280.xml><?xml version="1.0" encoding="utf-8"?>
<p:tagLst xmlns:p="http://schemas.openxmlformats.org/presentationml/2006/main">
  <p:tag name="PA" val="v5.2.8"/>
</p:tagLst>
</file>

<file path=ppt/tags/tag281.xml><?xml version="1.0" encoding="utf-8"?>
<p:tagLst xmlns:p="http://schemas.openxmlformats.org/presentationml/2006/main">
  <p:tag name="PA" val="v5.2.8"/>
</p:tagLst>
</file>

<file path=ppt/tags/tag282.xml><?xml version="1.0" encoding="utf-8"?>
<p:tagLst xmlns:p="http://schemas.openxmlformats.org/presentationml/2006/main">
  <p:tag name="PA" val="v5.2.8"/>
</p:tagLst>
</file>

<file path=ppt/tags/tag283.xml><?xml version="1.0" encoding="utf-8"?>
<p:tagLst xmlns:p="http://schemas.openxmlformats.org/presentationml/2006/main">
  <p:tag name="PA" val="v5.2.8"/>
</p:tagLst>
</file>

<file path=ppt/tags/tag284.xml><?xml version="1.0" encoding="utf-8"?>
<p:tagLst xmlns:p="http://schemas.openxmlformats.org/presentationml/2006/main">
  <p:tag name="PA" val="v5.2.8"/>
</p:tagLst>
</file>

<file path=ppt/tags/tag285.xml><?xml version="1.0" encoding="utf-8"?>
<p:tagLst xmlns:p="http://schemas.openxmlformats.org/presentationml/2006/main">
  <p:tag name="PA" val="v5.2.8"/>
</p:tagLst>
</file>

<file path=ppt/tags/tag286.xml><?xml version="1.0" encoding="utf-8"?>
<p:tagLst xmlns:p="http://schemas.openxmlformats.org/presentationml/2006/main">
  <p:tag name="PA" val="v5.2.8"/>
</p:tagLst>
</file>

<file path=ppt/tags/tag287.xml><?xml version="1.0" encoding="utf-8"?>
<p:tagLst xmlns:p="http://schemas.openxmlformats.org/presentationml/2006/main">
  <p:tag name="PA" val="v5.2.8"/>
</p:tagLst>
</file>

<file path=ppt/tags/tag288.xml><?xml version="1.0" encoding="utf-8"?>
<p:tagLst xmlns:p="http://schemas.openxmlformats.org/presentationml/2006/main">
  <p:tag name="PA" val="v5.2.8"/>
</p:tagLst>
</file>

<file path=ppt/tags/tag289.xml><?xml version="1.0" encoding="utf-8"?>
<p:tagLst xmlns:p="http://schemas.openxmlformats.org/presentationml/2006/main">
  <p:tag name="PA" val="v5.2.8"/>
</p:tagLst>
</file>

<file path=ppt/tags/tag29.xml><?xml version="1.0" encoding="utf-8"?>
<p:tagLst xmlns:p="http://schemas.openxmlformats.org/presentationml/2006/main">
  <p:tag name="PA" val="v5.2.8"/>
</p:tagLst>
</file>

<file path=ppt/tags/tag290.xml><?xml version="1.0" encoding="utf-8"?>
<p:tagLst xmlns:p="http://schemas.openxmlformats.org/presentationml/2006/main">
  <p:tag name="PA" val="v5.2.8"/>
</p:tagLst>
</file>

<file path=ppt/tags/tag291.xml><?xml version="1.0" encoding="utf-8"?>
<p:tagLst xmlns:p="http://schemas.openxmlformats.org/presentationml/2006/main">
  <p:tag name="PA" val="v5.2.8"/>
</p:tagLst>
</file>

<file path=ppt/tags/tag292.xml><?xml version="1.0" encoding="utf-8"?>
<p:tagLst xmlns:p="http://schemas.openxmlformats.org/presentationml/2006/main">
  <p:tag name="PA" val="v5.2.8"/>
</p:tagLst>
</file>

<file path=ppt/tags/tag293.xml><?xml version="1.0" encoding="utf-8"?>
<p:tagLst xmlns:p="http://schemas.openxmlformats.org/presentationml/2006/main">
  <p:tag name="PA" val="v5.2.8"/>
</p:tagLst>
</file>

<file path=ppt/tags/tag294.xml><?xml version="1.0" encoding="utf-8"?>
<p:tagLst xmlns:p="http://schemas.openxmlformats.org/presentationml/2006/main">
  <p:tag name="PA" val="v5.2.8"/>
</p:tagLst>
</file>

<file path=ppt/tags/tag295.xml><?xml version="1.0" encoding="utf-8"?>
<p:tagLst xmlns:p="http://schemas.openxmlformats.org/presentationml/2006/main">
  <p:tag name="PA" val="v5.2.8"/>
</p:tagLst>
</file>

<file path=ppt/tags/tag296.xml><?xml version="1.0" encoding="utf-8"?>
<p:tagLst xmlns:p="http://schemas.openxmlformats.org/presentationml/2006/main">
  <p:tag name="PA" val="v5.2.8"/>
</p:tagLst>
</file>

<file path=ppt/tags/tag297.xml><?xml version="1.0" encoding="utf-8"?>
<p:tagLst xmlns:p="http://schemas.openxmlformats.org/presentationml/2006/main">
  <p:tag name="PA" val="v5.2.8"/>
</p:tagLst>
</file>

<file path=ppt/tags/tag298.xml><?xml version="1.0" encoding="utf-8"?>
<p:tagLst xmlns:p="http://schemas.openxmlformats.org/presentationml/2006/main">
  <p:tag name="PA" val="v5.2.8"/>
</p:tagLst>
</file>

<file path=ppt/tags/tag299.xml><?xml version="1.0" encoding="utf-8"?>
<p:tagLst xmlns:p="http://schemas.openxmlformats.org/presentationml/2006/main">
  <p:tag name="PA" val="v5.2.8"/>
</p:tagLst>
</file>

<file path=ppt/tags/tag3.xml><?xml version="1.0" encoding="utf-8"?>
<p:tagLst xmlns:p="http://schemas.openxmlformats.org/presentationml/2006/main">
  <p:tag name="PA" val="v5.2.8"/>
</p:tagLst>
</file>

<file path=ppt/tags/tag30.xml><?xml version="1.0" encoding="utf-8"?>
<p:tagLst xmlns:p="http://schemas.openxmlformats.org/presentationml/2006/main">
  <p:tag name="PA" val="v5.2.8"/>
</p:tagLst>
</file>

<file path=ppt/tags/tag300.xml><?xml version="1.0" encoding="utf-8"?>
<p:tagLst xmlns:p="http://schemas.openxmlformats.org/presentationml/2006/main">
  <p:tag name="PA" val="v5.2.8"/>
</p:tagLst>
</file>

<file path=ppt/tags/tag301.xml><?xml version="1.0" encoding="utf-8"?>
<p:tagLst xmlns:p="http://schemas.openxmlformats.org/presentationml/2006/main">
  <p:tag name="PA" val="v5.2.8"/>
</p:tagLst>
</file>

<file path=ppt/tags/tag302.xml><?xml version="1.0" encoding="utf-8"?>
<p:tagLst xmlns:p="http://schemas.openxmlformats.org/presentationml/2006/main">
  <p:tag name="PA" val="v5.2.8"/>
</p:tagLst>
</file>

<file path=ppt/tags/tag303.xml><?xml version="1.0" encoding="utf-8"?>
<p:tagLst xmlns:p="http://schemas.openxmlformats.org/presentationml/2006/main">
  <p:tag name="PA" val="v5.2.8"/>
</p:tagLst>
</file>

<file path=ppt/tags/tag304.xml><?xml version="1.0" encoding="utf-8"?>
<p:tagLst xmlns:p="http://schemas.openxmlformats.org/presentationml/2006/main">
  <p:tag name="PA" val="v5.2.8"/>
</p:tagLst>
</file>

<file path=ppt/tags/tag305.xml><?xml version="1.0" encoding="utf-8"?>
<p:tagLst xmlns:p="http://schemas.openxmlformats.org/presentationml/2006/main">
  <p:tag name="PA" val="v5.2.8"/>
</p:tagLst>
</file>

<file path=ppt/tags/tag306.xml><?xml version="1.0" encoding="utf-8"?>
<p:tagLst xmlns:p="http://schemas.openxmlformats.org/presentationml/2006/main">
  <p:tag name="PA" val="v5.2.8"/>
</p:tagLst>
</file>

<file path=ppt/tags/tag307.xml><?xml version="1.0" encoding="utf-8"?>
<p:tagLst xmlns:p="http://schemas.openxmlformats.org/presentationml/2006/main">
  <p:tag name="PA" val="v5.2.8"/>
</p:tagLst>
</file>

<file path=ppt/tags/tag308.xml><?xml version="1.0" encoding="utf-8"?>
<p:tagLst xmlns:p="http://schemas.openxmlformats.org/presentationml/2006/main">
  <p:tag name="PA" val="v5.2.8"/>
</p:tagLst>
</file>

<file path=ppt/tags/tag309.xml><?xml version="1.0" encoding="utf-8"?>
<p:tagLst xmlns:p="http://schemas.openxmlformats.org/presentationml/2006/main">
  <p:tag name="PA" val="v5.2.8"/>
</p:tagLst>
</file>

<file path=ppt/tags/tag31.xml><?xml version="1.0" encoding="utf-8"?>
<p:tagLst xmlns:p="http://schemas.openxmlformats.org/presentationml/2006/main">
  <p:tag name="PA" val="v5.2.8"/>
</p:tagLst>
</file>

<file path=ppt/tags/tag310.xml><?xml version="1.0" encoding="utf-8"?>
<p:tagLst xmlns:p="http://schemas.openxmlformats.org/presentationml/2006/main">
  <p:tag name="PA" val="v5.2.8"/>
</p:tagLst>
</file>

<file path=ppt/tags/tag311.xml><?xml version="1.0" encoding="utf-8"?>
<p:tagLst xmlns:p="http://schemas.openxmlformats.org/presentationml/2006/main">
  <p:tag name="PA" val="v5.2.8"/>
</p:tagLst>
</file>

<file path=ppt/tags/tag312.xml><?xml version="1.0" encoding="utf-8"?>
<p:tagLst xmlns:p="http://schemas.openxmlformats.org/presentationml/2006/main">
  <p:tag name="PA" val="v5.2.8"/>
</p:tagLst>
</file>

<file path=ppt/tags/tag313.xml><?xml version="1.0" encoding="utf-8"?>
<p:tagLst xmlns:p="http://schemas.openxmlformats.org/presentationml/2006/main">
  <p:tag name="PA" val="v5.2.8"/>
</p:tagLst>
</file>

<file path=ppt/tags/tag314.xml><?xml version="1.0" encoding="utf-8"?>
<p:tagLst xmlns:p="http://schemas.openxmlformats.org/presentationml/2006/main">
  <p:tag name="PA" val="v5.2.8"/>
</p:tagLst>
</file>

<file path=ppt/tags/tag315.xml><?xml version="1.0" encoding="utf-8"?>
<p:tagLst xmlns:p="http://schemas.openxmlformats.org/presentationml/2006/main">
  <p:tag name="PA" val="v5.2.8"/>
</p:tagLst>
</file>

<file path=ppt/tags/tag316.xml><?xml version="1.0" encoding="utf-8"?>
<p:tagLst xmlns:p="http://schemas.openxmlformats.org/presentationml/2006/main">
  <p:tag name="PA" val="v5.2.8"/>
</p:tagLst>
</file>

<file path=ppt/tags/tag317.xml><?xml version="1.0" encoding="utf-8"?>
<p:tagLst xmlns:p="http://schemas.openxmlformats.org/presentationml/2006/main">
  <p:tag name="PA" val="v5.2.8"/>
</p:tagLst>
</file>

<file path=ppt/tags/tag318.xml><?xml version="1.0" encoding="utf-8"?>
<p:tagLst xmlns:p="http://schemas.openxmlformats.org/presentationml/2006/main">
  <p:tag name="PA" val="v5.2.8"/>
</p:tagLst>
</file>

<file path=ppt/tags/tag319.xml><?xml version="1.0" encoding="utf-8"?>
<p:tagLst xmlns:p="http://schemas.openxmlformats.org/presentationml/2006/main">
  <p:tag name="PA" val="v5.2.8"/>
</p:tagLst>
</file>

<file path=ppt/tags/tag32.xml><?xml version="1.0" encoding="utf-8"?>
<p:tagLst xmlns:p="http://schemas.openxmlformats.org/presentationml/2006/main">
  <p:tag name="PA" val="v5.2.8"/>
</p:tagLst>
</file>

<file path=ppt/tags/tag320.xml><?xml version="1.0" encoding="utf-8"?>
<p:tagLst xmlns:p="http://schemas.openxmlformats.org/presentationml/2006/main">
  <p:tag name="PA" val="v5.2.8"/>
</p:tagLst>
</file>

<file path=ppt/tags/tag321.xml><?xml version="1.0" encoding="utf-8"?>
<p:tagLst xmlns:p="http://schemas.openxmlformats.org/presentationml/2006/main">
  <p:tag name="PA" val="v5.2.8"/>
</p:tagLst>
</file>

<file path=ppt/tags/tag322.xml><?xml version="1.0" encoding="utf-8"?>
<p:tagLst xmlns:p="http://schemas.openxmlformats.org/presentationml/2006/main">
  <p:tag name="PA" val="v5.2.8"/>
</p:tagLst>
</file>

<file path=ppt/tags/tag323.xml><?xml version="1.0" encoding="utf-8"?>
<p:tagLst xmlns:p="http://schemas.openxmlformats.org/presentationml/2006/main">
  <p:tag name="PA" val="v5.2.8"/>
</p:tagLst>
</file>

<file path=ppt/tags/tag324.xml><?xml version="1.0" encoding="utf-8"?>
<p:tagLst xmlns:p="http://schemas.openxmlformats.org/presentationml/2006/main">
  <p:tag name="PA" val="v5.2.8"/>
</p:tagLst>
</file>

<file path=ppt/tags/tag325.xml><?xml version="1.0" encoding="utf-8"?>
<p:tagLst xmlns:p="http://schemas.openxmlformats.org/presentationml/2006/main">
  <p:tag name="PA" val="v5.2.8"/>
</p:tagLst>
</file>

<file path=ppt/tags/tag326.xml><?xml version="1.0" encoding="utf-8"?>
<p:tagLst xmlns:p="http://schemas.openxmlformats.org/presentationml/2006/main">
  <p:tag name="PA" val="v5.2.8"/>
</p:tagLst>
</file>

<file path=ppt/tags/tag327.xml><?xml version="1.0" encoding="utf-8"?>
<p:tagLst xmlns:p="http://schemas.openxmlformats.org/presentationml/2006/main">
  <p:tag name="PA" val="v5.2.8"/>
</p:tagLst>
</file>

<file path=ppt/tags/tag328.xml><?xml version="1.0" encoding="utf-8"?>
<p:tagLst xmlns:p="http://schemas.openxmlformats.org/presentationml/2006/main">
  <p:tag name="PA" val="v5.2.8"/>
</p:tagLst>
</file>

<file path=ppt/tags/tag329.xml><?xml version="1.0" encoding="utf-8"?>
<p:tagLst xmlns:p="http://schemas.openxmlformats.org/presentationml/2006/main">
  <p:tag name="PA" val="v5.2.8"/>
</p:tagLst>
</file>

<file path=ppt/tags/tag33.xml><?xml version="1.0" encoding="utf-8"?>
<p:tagLst xmlns:p="http://schemas.openxmlformats.org/presentationml/2006/main">
  <p:tag name="PA" val="v5.2.8"/>
</p:tagLst>
</file>

<file path=ppt/tags/tag330.xml><?xml version="1.0" encoding="utf-8"?>
<p:tagLst xmlns:p="http://schemas.openxmlformats.org/presentationml/2006/main">
  <p:tag name="PA" val="v5.2.8"/>
</p:tagLst>
</file>

<file path=ppt/tags/tag331.xml><?xml version="1.0" encoding="utf-8"?>
<p:tagLst xmlns:p="http://schemas.openxmlformats.org/presentationml/2006/main">
  <p:tag name="PA" val="v5.2.8"/>
</p:tagLst>
</file>

<file path=ppt/tags/tag332.xml><?xml version="1.0" encoding="utf-8"?>
<p:tagLst xmlns:p="http://schemas.openxmlformats.org/presentationml/2006/main">
  <p:tag name="PA" val="v5.2.8"/>
</p:tagLst>
</file>

<file path=ppt/tags/tag333.xml><?xml version="1.0" encoding="utf-8"?>
<p:tagLst xmlns:p="http://schemas.openxmlformats.org/presentationml/2006/main">
  <p:tag name="PA" val="v5.2.8"/>
</p:tagLst>
</file>

<file path=ppt/tags/tag334.xml><?xml version="1.0" encoding="utf-8"?>
<p:tagLst xmlns:p="http://schemas.openxmlformats.org/presentationml/2006/main">
  <p:tag name="PA" val="v5.2.8"/>
</p:tagLst>
</file>

<file path=ppt/tags/tag335.xml><?xml version="1.0" encoding="utf-8"?>
<p:tagLst xmlns:p="http://schemas.openxmlformats.org/presentationml/2006/main">
  <p:tag name="PA" val="v5.2.8"/>
</p:tagLst>
</file>

<file path=ppt/tags/tag336.xml><?xml version="1.0" encoding="utf-8"?>
<p:tagLst xmlns:p="http://schemas.openxmlformats.org/presentationml/2006/main">
  <p:tag name="PA" val="v5.2.8"/>
</p:tagLst>
</file>

<file path=ppt/tags/tag337.xml><?xml version="1.0" encoding="utf-8"?>
<p:tagLst xmlns:p="http://schemas.openxmlformats.org/presentationml/2006/main">
  <p:tag name="PA" val="v5.2.8"/>
</p:tagLst>
</file>

<file path=ppt/tags/tag338.xml><?xml version="1.0" encoding="utf-8"?>
<p:tagLst xmlns:p="http://schemas.openxmlformats.org/presentationml/2006/main">
  <p:tag name="PA" val="v5.2.8"/>
</p:tagLst>
</file>

<file path=ppt/tags/tag339.xml><?xml version="1.0" encoding="utf-8"?>
<p:tagLst xmlns:p="http://schemas.openxmlformats.org/presentationml/2006/main">
  <p:tag name="PA" val="v5.2.8"/>
</p:tagLst>
</file>

<file path=ppt/tags/tag34.xml><?xml version="1.0" encoding="utf-8"?>
<p:tagLst xmlns:p="http://schemas.openxmlformats.org/presentationml/2006/main">
  <p:tag name="PA" val="v5.2.8"/>
</p:tagLst>
</file>

<file path=ppt/tags/tag340.xml><?xml version="1.0" encoding="utf-8"?>
<p:tagLst xmlns:p="http://schemas.openxmlformats.org/presentationml/2006/main">
  <p:tag name="PA" val="v5.2.8"/>
</p:tagLst>
</file>

<file path=ppt/tags/tag341.xml><?xml version="1.0" encoding="utf-8"?>
<p:tagLst xmlns:p="http://schemas.openxmlformats.org/presentationml/2006/main">
  <p:tag name="PA" val="v5.2.8"/>
</p:tagLst>
</file>

<file path=ppt/tags/tag342.xml><?xml version="1.0" encoding="utf-8"?>
<p:tagLst xmlns:p="http://schemas.openxmlformats.org/presentationml/2006/main">
  <p:tag name="PA" val="v5.2.8"/>
</p:tagLst>
</file>

<file path=ppt/tags/tag343.xml><?xml version="1.0" encoding="utf-8"?>
<p:tagLst xmlns:p="http://schemas.openxmlformats.org/presentationml/2006/main">
  <p:tag name="PA" val="v5.2.8"/>
</p:tagLst>
</file>

<file path=ppt/tags/tag344.xml><?xml version="1.0" encoding="utf-8"?>
<p:tagLst xmlns:p="http://schemas.openxmlformats.org/presentationml/2006/main">
  <p:tag name="PA" val="v5.2.8"/>
</p:tagLst>
</file>

<file path=ppt/tags/tag345.xml><?xml version="1.0" encoding="utf-8"?>
<p:tagLst xmlns:p="http://schemas.openxmlformats.org/presentationml/2006/main">
  <p:tag name="PA" val="v5.2.8"/>
</p:tagLst>
</file>

<file path=ppt/tags/tag346.xml><?xml version="1.0" encoding="utf-8"?>
<p:tagLst xmlns:p="http://schemas.openxmlformats.org/presentationml/2006/main">
  <p:tag name="PA" val="v5.2.8"/>
</p:tagLst>
</file>

<file path=ppt/tags/tag347.xml><?xml version="1.0" encoding="utf-8"?>
<p:tagLst xmlns:p="http://schemas.openxmlformats.org/presentationml/2006/main">
  <p:tag name="PA" val="v5.2.8"/>
</p:tagLst>
</file>

<file path=ppt/tags/tag348.xml><?xml version="1.0" encoding="utf-8"?>
<p:tagLst xmlns:p="http://schemas.openxmlformats.org/presentationml/2006/main">
  <p:tag name="PA" val="v5.2.8"/>
</p:tagLst>
</file>

<file path=ppt/tags/tag349.xml><?xml version="1.0" encoding="utf-8"?>
<p:tagLst xmlns:p="http://schemas.openxmlformats.org/presentationml/2006/main">
  <p:tag name="PA" val="v5.2.8"/>
</p:tagLst>
</file>

<file path=ppt/tags/tag35.xml><?xml version="1.0" encoding="utf-8"?>
<p:tagLst xmlns:p="http://schemas.openxmlformats.org/presentationml/2006/main">
  <p:tag name="PA" val="v5.2.8"/>
</p:tagLst>
</file>

<file path=ppt/tags/tag350.xml><?xml version="1.0" encoding="utf-8"?>
<p:tagLst xmlns:p="http://schemas.openxmlformats.org/presentationml/2006/main">
  <p:tag name="PA" val="v5.2.8"/>
</p:tagLst>
</file>

<file path=ppt/tags/tag351.xml><?xml version="1.0" encoding="utf-8"?>
<p:tagLst xmlns:p="http://schemas.openxmlformats.org/presentationml/2006/main">
  <p:tag name="PA" val="v5.2.8"/>
</p:tagLst>
</file>

<file path=ppt/tags/tag352.xml><?xml version="1.0" encoding="utf-8"?>
<p:tagLst xmlns:p="http://schemas.openxmlformats.org/presentationml/2006/main">
  <p:tag name="PA" val="v5.2.8"/>
</p:tagLst>
</file>

<file path=ppt/tags/tag353.xml><?xml version="1.0" encoding="utf-8"?>
<p:tagLst xmlns:p="http://schemas.openxmlformats.org/presentationml/2006/main">
  <p:tag name="PA" val="v5.2.8"/>
</p:tagLst>
</file>

<file path=ppt/tags/tag354.xml><?xml version="1.0" encoding="utf-8"?>
<p:tagLst xmlns:p="http://schemas.openxmlformats.org/presentationml/2006/main">
  <p:tag name="PA" val="v5.2.8"/>
</p:tagLst>
</file>

<file path=ppt/tags/tag355.xml><?xml version="1.0" encoding="utf-8"?>
<p:tagLst xmlns:p="http://schemas.openxmlformats.org/presentationml/2006/main">
  <p:tag name="PA" val="v5.2.8"/>
</p:tagLst>
</file>

<file path=ppt/tags/tag356.xml><?xml version="1.0" encoding="utf-8"?>
<p:tagLst xmlns:p="http://schemas.openxmlformats.org/presentationml/2006/main">
  <p:tag name="PA" val="v5.2.8"/>
</p:tagLst>
</file>

<file path=ppt/tags/tag357.xml><?xml version="1.0" encoding="utf-8"?>
<p:tagLst xmlns:p="http://schemas.openxmlformats.org/presentationml/2006/main">
  <p:tag name="PA" val="v5.2.8"/>
</p:tagLst>
</file>

<file path=ppt/tags/tag358.xml><?xml version="1.0" encoding="utf-8"?>
<p:tagLst xmlns:p="http://schemas.openxmlformats.org/presentationml/2006/main">
  <p:tag name="PA" val="v5.2.8"/>
</p:tagLst>
</file>

<file path=ppt/tags/tag359.xml><?xml version="1.0" encoding="utf-8"?>
<p:tagLst xmlns:p="http://schemas.openxmlformats.org/presentationml/2006/main">
  <p:tag name="PA" val="v5.2.8"/>
</p:tagLst>
</file>

<file path=ppt/tags/tag36.xml><?xml version="1.0" encoding="utf-8"?>
<p:tagLst xmlns:p="http://schemas.openxmlformats.org/presentationml/2006/main">
  <p:tag name="PA" val="v5.2.8"/>
</p:tagLst>
</file>

<file path=ppt/tags/tag360.xml><?xml version="1.0" encoding="utf-8"?>
<p:tagLst xmlns:p="http://schemas.openxmlformats.org/presentationml/2006/main">
  <p:tag name="PA" val="v5.2.8"/>
</p:tagLst>
</file>

<file path=ppt/tags/tag361.xml><?xml version="1.0" encoding="utf-8"?>
<p:tagLst xmlns:p="http://schemas.openxmlformats.org/presentationml/2006/main">
  <p:tag name="PA" val="v5.2.8"/>
</p:tagLst>
</file>

<file path=ppt/tags/tag362.xml><?xml version="1.0" encoding="utf-8"?>
<p:tagLst xmlns:p="http://schemas.openxmlformats.org/presentationml/2006/main">
  <p:tag name="PA" val="v5.2.8"/>
</p:tagLst>
</file>

<file path=ppt/tags/tag363.xml><?xml version="1.0" encoding="utf-8"?>
<p:tagLst xmlns:p="http://schemas.openxmlformats.org/presentationml/2006/main">
  <p:tag name="PA" val="v5.2.8"/>
</p:tagLst>
</file>

<file path=ppt/tags/tag364.xml><?xml version="1.0" encoding="utf-8"?>
<p:tagLst xmlns:p="http://schemas.openxmlformats.org/presentationml/2006/main">
  <p:tag name="PA" val="v5.2.8"/>
</p:tagLst>
</file>

<file path=ppt/tags/tag365.xml><?xml version="1.0" encoding="utf-8"?>
<p:tagLst xmlns:p="http://schemas.openxmlformats.org/presentationml/2006/main">
  <p:tag name="PA" val="v5.2.8"/>
</p:tagLst>
</file>

<file path=ppt/tags/tag366.xml><?xml version="1.0" encoding="utf-8"?>
<p:tagLst xmlns:p="http://schemas.openxmlformats.org/presentationml/2006/main">
  <p:tag name="PA" val="v5.2.8"/>
</p:tagLst>
</file>

<file path=ppt/tags/tag367.xml><?xml version="1.0" encoding="utf-8"?>
<p:tagLst xmlns:p="http://schemas.openxmlformats.org/presentationml/2006/main">
  <p:tag name="PA" val="v5.2.8"/>
</p:tagLst>
</file>

<file path=ppt/tags/tag368.xml><?xml version="1.0" encoding="utf-8"?>
<p:tagLst xmlns:p="http://schemas.openxmlformats.org/presentationml/2006/main">
  <p:tag name="PA" val="v5.2.8"/>
</p:tagLst>
</file>

<file path=ppt/tags/tag369.xml><?xml version="1.0" encoding="utf-8"?>
<p:tagLst xmlns:p="http://schemas.openxmlformats.org/presentationml/2006/main">
  <p:tag name="PA" val="v5.2.8"/>
</p:tagLst>
</file>

<file path=ppt/tags/tag37.xml><?xml version="1.0" encoding="utf-8"?>
<p:tagLst xmlns:p="http://schemas.openxmlformats.org/presentationml/2006/main">
  <p:tag name="PA" val="v5.2.8"/>
</p:tagLst>
</file>

<file path=ppt/tags/tag370.xml><?xml version="1.0" encoding="utf-8"?>
<p:tagLst xmlns:p="http://schemas.openxmlformats.org/presentationml/2006/main">
  <p:tag name="PA" val="v5.2.8"/>
</p:tagLst>
</file>

<file path=ppt/tags/tag371.xml><?xml version="1.0" encoding="utf-8"?>
<p:tagLst xmlns:p="http://schemas.openxmlformats.org/presentationml/2006/main">
  <p:tag name="PA" val="v5.2.8"/>
</p:tagLst>
</file>

<file path=ppt/tags/tag372.xml><?xml version="1.0" encoding="utf-8"?>
<p:tagLst xmlns:p="http://schemas.openxmlformats.org/presentationml/2006/main">
  <p:tag name="PA" val="v5.2.8"/>
</p:tagLst>
</file>

<file path=ppt/tags/tag373.xml><?xml version="1.0" encoding="utf-8"?>
<p:tagLst xmlns:p="http://schemas.openxmlformats.org/presentationml/2006/main">
  <p:tag name="PA" val="v5.2.8"/>
</p:tagLst>
</file>

<file path=ppt/tags/tag374.xml><?xml version="1.0" encoding="utf-8"?>
<p:tagLst xmlns:p="http://schemas.openxmlformats.org/presentationml/2006/main">
  <p:tag name="PA" val="v5.2.8"/>
</p:tagLst>
</file>

<file path=ppt/tags/tag375.xml><?xml version="1.0" encoding="utf-8"?>
<p:tagLst xmlns:p="http://schemas.openxmlformats.org/presentationml/2006/main">
  <p:tag name="PA" val="v5.2.8"/>
</p:tagLst>
</file>

<file path=ppt/tags/tag376.xml><?xml version="1.0" encoding="utf-8"?>
<p:tagLst xmlns:p="http://schemas.openxmlformats.org/presentationml/2006/main">
  <p:tag name="PA" val="v5.2.8"/>
</p:tagLst>
</file>

<file path=ppt/tags/tag377.xml><?xml version="1.0" encoding="utf-8"?>
<p:tagLst xmlns:p="http://schemas.openxmlformats.org/presentationml/2006/main">
  <p:tag name="PA" val="v5.2.8"/>
</p:tagLst>
</file>

<file path=ppt/tags/tag378.xml><?xml version="1.0" encoding="utf-8"?>
<p:tagLst xmlns:p="http://schemas.openxmlformats.org/presentationml/2006/main">
  <p:tag name="PA" val="v5.2.8"/>
</p:tagLst>
</file>

<file path=ppt/tags/tag379.xml><?xml version="1.0" encoding="utf-8"?>
<p:tagLst xmlns:p="http://schemas.openxmlformats.org/presentationml/2006/main">
  <p:tag name="PA" val="v5.2.8"/>
</p:tagLst>
</file>

<file path=ppt/tags/tag38.xml><?xml version="1.0" encoding="utf-8"?>
<p:tagLst xmlns:p="http://schemas.openxmlformats.org/presentationml/2006/main">
  <p:tag name="PA" val="v5.2.8"/>
</p:tagLst>
</file>

<file path=ppt/tags/tag380.xml><?xml version="1.0" encoding="utf-8"?>
<p:tagLst xmlns:p="http://schemas.openxmlformats.org/presentationml/2006/main">
  <p:tag name="PA" val="v5.2.8"/>
</p:tagLst>
</file>

<file path=ppt/tags/tag381.xml><?xml version="1.0" encoding="utf-8"?>
<p:tagLst xmlns:p="http://schemas.openxmlformats.org/presentationml/2006/main">
  <p:tag name="PA" val="v5.2.8"/>
</p:tagLst>
</file>

<file path=ppt/tags/tag382.xml><?xml version="1.0" encoding="utf-8"?>
<p:tagLst xmlns:p="http://schemas.openxmlformats.org/presentationml/2006/main">
  <p:tag name="PA" val="v5.2.8"/>
</p:tagLst>
</file>

<file path=ppt/tags/tag383.xml><?xml version="1.0" encoding="utf-8"?>
<p:tagLst xmlns:p="http://schemas.openxmlformats.org/presentationml/2006/main">
  <p:tag name="PA" val="v5.2.8"/>
</p:tagLst>
</file>

<file path=ppt/tags/tag384.xml><?xml version="1.0" encoding="utf-8"?>
<p:tagLst xmlns:p="http://schemas.openxmlformats.org/presentationml/2006/main">
  <p:tag name="PA" val="v5.2.8"/>
</p:tagLst>
</file>

<file path=ppt/tags/tag385.xml><?xml version="1.0" encoding="utf-8"?>
<p:tagLst xmlns:p="http://schemas.openxmlformats.org/presentationml/2006/main">
  <p:tag name="PA" val="v5.2.8"/>
</p:tagLst>
</file>

<file path=ppt/tags/tag386.xml><?xml version="1.0" encoding="utf-8"?>
<p:tagLst xmlns:p="http://schemas.openxmlformats.org/presentationml/2006/main">
  <p:tag name="PA" val="v5.2.8"/>
</p:tagLst>
</file>

<file path=ppt/tags/tag387.xml><?xml version="1.0" encoding="utf-8"?>
<p:tagLst xmlns:p="http://schemas.openxmlformats.org/presentationml/2006/main">
  <p:tag name="PA" val="v5.2.8"/>
</p:tagLst>
</file>

<file path=ppt/tags/tag388.xml><?xml version="1.0" encoding="utf-8"?>
<p:tagLst xmlns:p="http://schemas.openxmlformats.org/presentationml/2006/main">
  <p:tag name="PA" val="v5.2.8"/>
</p:tagLst>
</file>

<file path=ppt/tags/tag389.xml><?xml version="1.0" encoding="utf-8"?>
<p:tagLst xmlns:p="http://schemas.openxmlformats.org/presentationml/2006/main">
  <p:tag name="PA" val="v5.2.8"/>
</p:tagLst>
</file>

<file path=ppt/tags/tag39.xml><?xml version="1.0" encoding="utf-8"?>
<p:tagLst xmlns:p="http://schemas.openxmlformats.org/presentationml/2006/main">
  <p:tag name="PA" val="v5.2.8"/>
</p:tagLst>
</file>

<file path=ppt/tags/tag390.xml><?xml version="1.0" encoding="utf-8"?>
<p:tagLst xmlns:p="http://schemas.openxmlformats.org/presentationml/2006/main">
  <p:tag name="PA" val="v5.2.8"/>
</p:tagLst>
</file>

<file path=ppt/tags/tag391.xml><?xml version="1.0" encoding="utf-8"?>
<p:tagLst xmlns:p="http://schemas.openxmlformats.org/presentationml/2006/main">
  <p:tag name="PA" val="v5.2.8"/>
</p:tagLst>
</file>

<file path=ppt/tags/tag392.xml><?xml version="1.0" encoding="utf-8"?>
<p:tagLst xmlns:p="http://schemas.openxmlformats.org/presentationml/2006/main">
  <p:tag name="PA" val="v5.2.8"/>
</p:tagLst>
</file>

<file path=ppt/tags/tag393.xml><?xml version="1.0" encoding="utf-8"?>
<p:tagLst xmlns:p="http://schemas.openxmlformats.org/presentationml/2006/main">
  <p:tag name="PA" val="v5.2.8"/>
</p:tagLst>
</file>

<file path=ppt/tags/tag394.xml><?xml version="1.0" encoding="utf-8"?>
<p:tagLst xmlns:p="http://schemas.openxmlformats.org/presentationml/2006/main">
  <p:tag name="PA" val="v5.2.8"/>
</p:tagLst>
</file>

<file path=ppt/tags/tag395.xml><?xml version="1.0" encoding="utf-8"?>
<p:tagLst xmlns:p="http://schemas.openxmlformats.org/presentationml/2006/main">
  <p:tag name="PA" val="v5.2.8"/>
</p:tagLst>
</file>

<file path=ppt/tags/tag396.xml><?xml version="1.0" encoding="utf-8"?>
<p:tagLst xmlns:p="http://schemas.openxmlformats.org/presentationml/2006/main">
  <p:tag name="PA" val="v5.2.8"/>
</p:tagLst>
</file>

<file path=ppt/tags/tag397.xml><?xml version="1.0" encoding="utf-8"?>
<p:tagLst xmlns:p="http://schemas.openxmlformats.org/presentationml/2006/main">
  <p:tag name="PA" val="v5.2.8"/>
</p:tagLst>
</file>

<file path=ppt/tags/tag398.xml><?xml version="1.0" encoding="utf-8"?>
<p:tagLst xmlns:p="http://schemas.openxmlformats.org/presentationml/2006/main">
  <p:tag name="PA" val="v5.2.8"/>
</p:tagLst>
</file>

<file path=ppt/tags/tag399.xml><?xml version="1.0" encoding="utf-8"?>
<p:tagLst xmlns:p="http://schemas.openxmlformats.org/presentationml/2006/main">
  <p:tag name="PA" val="v5.2.8"/>
</p:tagLst>
</file>

<file path=ppt/tags/tag4.xml><?xml version="1.0" encoding="utf-8"?>
<p:tagLst xmlns:p="http://schemas.openxmlformats.org/presentationml/2006/main">
  <p:tag name="PA" val="v5.2.8"/>
</p:tagLst>
</file>

<file path=ppt/tags/tag40.xml><?xml version="1.0" encoding="utf-8"?>
<p:tagLst xmlns:p="http://schemas.openxmlformats.org/presentationml/2006/main">
  <p:tag name="PA" val="v5.2.8"/>
</p:tagLst>
</file>

<file path=ppt/tags/tag400.xml><?xml version="1.0" encoding="utf-8"?>
<p:tagLst xmlns:p="http://schemas.openxmlformats.org/presentationml/2006/main">
  <p:tag name="PA" val="v5.2.8"/>
</p:tagLst>
</file>

<file path=ppt/tags/tag401.xml><?xml version="1.0" encoding="utf-8"?>
<p:tagLst xmlns:p="http://schemas.openxmlformats.org/presentationml/2006/main">
  <p:tag name="PA" val="v5.2.8"/>
</p:tagLst>
</file>

<file path=ppt/tags/tag402.xml><?xml version="1.0" encoding="utf-8"?>
<p:tagLst xmlns:p="http://schemas.openxmlformats.org/presentationml/2006/main">
  <p:tag name="PA" val="v5.2.8"/>
</p:tagLst>
</file>

<file path=ppt/tags/tag403.xml><?xml version="1.0" encoding="utf-8"?>
<p:tagLst xmlns:p="http://schemas.openxmlformats.org/presentationml/2006/main">
  <p:tag name="PA" val="v5.2.8"/>
</p:tagLst>
</file>

<file path=ppt/tags/tag404.xml><?xml version="1.0" encoding="utf-8"?>
<p:tagLst xmlns:p="http://schemas.openxmlformats.org/presentationml/2006/main">
  <p:tag name="PA" val="v5.2.8"/>
</p:tagLst>
</file>

<file path=ppt/tags/tag405.xml><?xml version="1.0" encoding="utf-8"?>
<p:tagLst xmlns:p="http://schemas.openxmlformats.org/presentationml/2006/main">
  <p:tag name="PA" val="v5.2.8"/>
</p:tagLst>
</file>

<file path=ppt/tags/tag406.xml><?xml version="1.0" encoding="utf-8"?>
<p:tagLst xmlns:p="http://schemas.openxmlformats.org/presentationml/2006/main">
  <p:tag name="PA" val="v5.2.8"/>
</p:tagLst>
</file>

<file path=ppt/tags/tag407.xml><?xml version="1.0" encoding="utf-8"?>
<p:tagLst xmlns:p="http://schemas.openxmlformats.org/presentationml/2006/main">
  <p:tag name="PA" val="v5.2.8"/>
</p:tagLst>
</file>

<file path=ppt/tags/tag408.xml><?xml version="1.0" encoding="utf-8"?>
<p:tagLst xmlns:p="http://schemas.openxmlformats.org/presentationml/2006/main">
  <p:tag name="PA" val="v5.2.8"/>
</p:tagLst>
</file>

<file path=ppt/tags/tag409.xml><?xml version="1.0" encoding="utf-8"?>
<p:tagLst xmlns:p="http://schemas.openxmlformats.org/presentationml/2006/main">
  <p:tag name="PA" val="v5.2.8"/>
</p:tagLst>
</file>

<file path=ppt/tags/tag41.xml><?xml version="1.0" encoding="utf-8"?>
<p:tagLst xmlns:p="http://schemas.openxmlformats.org/presentationml/2006/main">
  <p:tag name="PA" val="v5.2.8"/>
</p:tagLst>
</file>

<file path=ppt/tags/tag410.xml><?xml version="1.0" encoding="utf-8"?>
<p:tagLst xmlns:p="http://schemas.openxmlformats.org/presentationml/2006/main">
  <p:tag name="PA" val="v5.2.8"/>
</p:tagLst>
</file>

<file path=ppt/tags/tag411.xml><?xml version="1.0" encoding="utf-8"?>
<p:tagLst xmlns:p="http://schemas.openxmlformats.org/presentationml/2006/main">
  <p:tag name="PA" val="v5.2.8"/>
</p:tagLst>
</file>

<file path=ppt/tags/tag412.xml><?xml version="1.0" encoding="utf-8"?>
<p:tagLst xmlns:p="http://schemas.openxmlformats.org/presentationml/2006/main">
  <p:tag name="PA" val="v5.2.8"/>
</p:tagLst>
</file>

<file path=ppt/tags/tag413.xml><?xml version="1.0" encoding="utf-8"?>
<p:tagLst xmlns:p="http://schemas.openxmlformats.org/presentationml/2006/main">
  <p:tag name="PA" val="v5.2.8"/>
</p:tagLst>
</file>

<file path=ppt/tags/tag414.xml><?xml version="1.0" encoding="utf-8"?>
<p:tagLst xmlns:p="http://schemas.openxmlformats.org/presentationml/2006/main">
  <p:tag name="PA" val="v5.2.8"/>
</p:tagLst>
</file>

<file path=ppt/tags/tag415.xml><?xml version="1.0" encoding="utf-8"?>
<p:tagLst xmlns:p="http://schemas.openxmlformats.org/presentationml/2006/main">
  <p:tag name="PA" val="v5.2.8"/>
</p:tagLst>
</file>

<file path=ppt/tags/tag416.xml><?xml version="1.0" encoding="utf-8"?>
<p:tagLst xmlns:p="http://schemas.openxmlformats.org/presentationml/2006/main">
  <p:tag name="PA" val="v5.2.8"/>
</p:tagLst>
</file>

<file path=ppt/tags/tag417.xml><?xml version="1.0" encoding="utf-8"?>
<p:tagLst xmlns:p="http://schemas.openxmlformats.org/presentationml/2006/main">
  <p:tag name="PA" val="v5.2.8"/>
</p:tagLst>
</file>

<file path=ppt/tags/tag418.xml><?xml version="1.0" encoding="utf-8"?>
<p:tagLst xmlns:p="http://schemas.openxmlformats.org/presentationml/2006/main">
  <p:tag name="PA" val="v5.2.8"/>
</p:tagLst>
</file>

<file path=ppt/tags/tag419.xml><?xml version="1.0" encoding="utf-8"?>
<p:tagLst xmlns:p="http://schemas.openxmlformats.org/presentationml/2006/main">
  <p:tag name="PA" val="v5.2.8"/>
</p:tagLst>
</file>

<file path=ppt/tags/tag42.xml><?xml version="1.0" encoding="utf-8"?>
<p:tagLst xmlns:p="http://schemas.openxmlformats.org/presentationml/2006/main">
  <p:tag name="PA" val="v5.2.8"/>
</p:tagLst>
</file>

<file path=ppt/tags/tag420.xml><?xml version="1.0" encoding="utf-8"?>
<p:tagLst xmlns:p="http://schemas.openxmlformats.org/presentationml/2006/main">
  <p:tag name="PA" val="v5.2.8"/>
</p:tagLst>
</file>

<file path=ppt/tags/tag421.xml><?xml version="1.0" encoding="utf-8"?>
<p:tagLst xmlns:p="http://schemas.openxmlformats.org/presentationml/2006/main">
  <p:tag name="PA" val="v5.2.8"/>
</p:tagLst>
</file>

<file path=ppt/tags/tag422.xml><?xml version="1.0" encoding="utf-8"?>
<p:tagLst xmlns:p="http://schemas.openxmlformats.org/presentationml/2006/main">
  <p:tag name="PA" val="v5.2.8"/>
</p:tagLst>
</file>

<file path=ppt/tags/tag423.xml><?xml version="1.0" encoding="utf-8"?>
<p:tagLst xmlns:p="http://schemas.openxmlformats.org/presentationml/2006/main">
  <p:tag name="PA" val="v5.2.8"/>
</p:tagLst>
</file>

<file path=ppt/tags/tag424.xml><?xml version="1.0" encoding="utf-8"?>
<p:tagLst xmlns:p="http://schemas.openxmlformats.org/presentationml/2006/main">
  <p:tag name="PA" val="v5.2.8"/>
</p:tagLst>
</file>

<file path=ppt/tags/tag425.xml><?xml version="1.0" encoding="utf-8"?>
<p:tagLst xmlns:p="http://schemas.openxmlformats.org/presentationml/2006/main">
  <p:tag name="PA" val="v5.2.8"/>
</p:tagLst>
</file>

<file path=ppt/tags/tag426.xml><?xml version="1.0" encoding="utf-8"?>
<p:tagLst xmlns:p="http://schemas.openxmlformats.org/presentationml/2006/main">
  <p:tag name="PA" val="v5.2.8"/>
</p:tagLst>
</file>

<file path=ppt/tags/tag427.xml><?xml version="1.0" encoding="utf-8"?>
<p:tagLst xmlns:p="http://schemas.openxmlformats.org/presentationml/2006/main">
  <p:tag name="PA" val="v5.2.8"/>
</p:tagLst>
</file>

<file path=ppt/tags/tag428.xml><?xml version="1.0" encoding="utf-8"?>
<p:tagLst xmlns:p="http://schemas.openxmlformats.org/presentationml/2006/main">
  <p:tag name="PA" val="v5.2.8"/>
</p:tagLst>
</file>

<file path=ppt/tags/tag429.xml><?xml version="1.0" encoding="utf-8"?>
<p:tagLst xmlns:p="http://schemas.openxmlformats.org/presentationml/2006/main">
  <p:tag name="PA" val="v5.2.8"/>
</p:tagLst>
</file>

<file path=ppt/tags/tag43.xml><?xml version="1.0" encoding="utf-8"?>
<p:tagLst xmlns:p="http://schemas.openxmlformats.org/presentationml/2006/main">
  <p:tag name="PA" val="v5.2.8"/>
</p:tagLst>
</file>

<file path=ppt/tags/tag430.xml><?xml version="1.0" encoding="utf-8"?>
<p:tagLst xmlns:p="http://schemas.openxmlformats.org/presentationml/2006/main">
  <p:tag name="PA" val="v5.2.8"/>
</p:tagLst>
</file>

<file path=ppt/tags/tag431.xml><?xml version="1.0" encoding="utf-8"?>
<p:tagLst xmlns:p="http://schemas.openxmlformats.org/presentationml/2006/main">
  <p:tag name="PA" val="v5.2.8"/>
</p:tagLst>
</file>

<file path=ppt/tags/tag432.xml><?xml version="1.0" encoding="utf-8"?>
<p:tagLst xmlns:p="http://schemas.openxmlformats.org/presentationml/2006/main">
  <p:tag name="PA" val="v5.2.8"/>
</p:tagLst>
</file>

<file path=ppt/tags/tag433.xml><?xml version="1.0" encoding="utf-8"?>
<p:tagLst xmlns:p="http://schemas.openxmlformats.org/presentationml/2006/main">
  <p:tag name="PA" val="v5.2.8"/>
</p:tagLst>
</file>

<file path=ppt/tags/tag434.xml><?xml version="1.0" encoding="utf-8"?>
<p:tagLst xmlns:p="http://schemas.openxmlformats.org/presentationml/2006/main">
  <p:tag name="PA" val="v5.2.8"/>
</p:tagLst>
</file>

<file path=ppt/tags/tag435.xml><?xml version="1.0" encoding="utf-8"?>
<p:tagLst xmlns:p="http://schemas.openxmlformats.org/presentationml/2006/main">
  <p:tag name="PA" val="v5.2.8"/>
</p:tagLst>
</file>

<file path=ppt/tags/tag436.xml><?xml version="1.0" encoding="utf-8"?>
<p:tagLst xmlns:p="http://schemas.openxmlformats.org/presentationml/2006/main">
  <p:tag name="PA" val="v5.2.8"/>
</p:tagLst>
</file>

<file path=ppt/tags/tag437.xml><?xml version="1.0" encoding="utf-8"?>
<p:tagLst xmlns:p="http://schemas.openxmlformats.org/presentationml/2006/main">
  <p:tag name="PA" val="v5.2.8"/>
</p:tagLst>
</file>

<file path=ppt/tags/tag438.xml><?xml version="1.0" encoding="utf-8"?>
<p:tagLst xmlns:p="http://schemas.openxmlformats.org/presentationml/2006/main">
  <p:tag name="PA" val="v5.2.8"/>
</p:tagLst>
</file>

<file path=ppt/tags/tag439.xml><?xml version="1.0" encoding="utf-8"?>
<p:tagLst xmlns:p="http://schemas.openxmlformats.org/presentationml/2006/main">
  <p:tag name="PA" val="v5.2.8"/>
</p:tagLst>
</file>

<file path=ppt/tags/tag44.xml><?xml version="1.0" encoding="utf-8"?>
<p:tagLst xmlns:p="http://schemas.openxmlformats.org/presentationml/2006/main">
  <p:tag name="PA" val="v5.2.8"/>
</p:tagLst>
</file>

<file path=ppt/tags/tag440.xml><?xml version="1.0" encoding="utf-8"?>
<p:tagLst xmlns:p="http://schemas.openxmlformats.org/presentationml/2006/main">
  <p:tag name="PA" val="v5.2.8"/>
</p:tagLst>
</file>

<file path=ppt/tags/tag441.xml><?xml version="1.0" encoding="utf-8"?>
<p:tagLst xmlns:p="http://schemas.openxmlformats.org/presentationml/2006/main">
  <p:tag name="PA" val="v5.2.8"/>
</p:tagLst>
</file>

<file path=ppt/tags/tag442.xml><?xml version="1.0" encoding="utf-8"?>
<p:tagLst xmlns:p="http://schemas.openxmlformats.org/presentationml/2006/main">
  <p:tag name="PA" val="v5.2.8"/>
</p:tagLst>
</file>

<file path=ppt/tags/tag443.xml><?xml version="1.0" encoding="utf-8"?>
<p:tagLst xmlns:p="http://schemas.openxmlformats.org/presentationml/2006/main">
  <p:tag name="PA" val="v5.2.8"/>
</p:tagLst>
</file>

<file path=ppt/tags/tag444.xml><?xml version="1.0" encoding="utf-8"?>
<p:tagLst xmlns:p="http://schemas.openxmlformats.org/presentationml/2006/main">
  <p:tag name="PA" val="v5.2.8"/>
</p:tagLst>
</file>

<file path=ppt/tags/tag445.xml><?xml version="1.0" encoding="utf-8"?>
<p:tagLst xmlns:p="http://schemas.openxmlformats.org/presentationml/2006/main">
  <p:tag name="PA" val="v5.2.8"/>
</p:tagLst>
</file>

<file path=ppt/tags/tag446.xml><?xml version="1.0" encoding="utf-8"?>
<p:tagLst xmlns:p="http://schemas.openxmlformats.org/presentationml/2006/main">
  <p:tag name="PA" val="v5.2.8"/>
</p:tagLst>
</file>

<file path=ppt/tags/tag447.xml><?xml version="1.0" encoding="utf-8"?>
<p:tagLst xmlns:p="http://schemas.openxmlformats.org/presentationml/2006/main">
  <p:tag name="PA" val="v5.2.8"/>
</p:tagLst>
</file>

<file path=ppt/tags/tag448.xml><?xml version="1.0" encoding="utf-8"?>
<p:tagLst xmlns:p="http://schemas.openxmlformats.org/presentationml/2006/main">
  <p:tag name="PA" val="v5.2.8"/>
</p:tagLst>
</file>

<file path=ppt/tags/tag449.xml><?xml version="1.0" encoding="utf-8"?>
<p:tagLst xmlns:p="http://schemas.openxmlformats.org/presentationml/2006/main">
  <p:tag name="PA" val="v5.2.8"/>
</p:tagLst>
</file>

<file path=ppt/tags/tag45.xml><?xml version="1.0" encoding="utf-8"?>
<p:tagLst xmlns:p="http://schemas.openxmlformats.org/presentationml/2006/main">
  <p:tag name="PA" val="v5.2.8"/>
</p:tagLst>
</file>

<file path=ppt/tags/tag450.xml><?xml version="1.0" encoding="utf-8"?>
<p:tagLst xmlns:p="http://schemas.openxmlformats.org/presentationml/2006/main">
  <p:tag name="PA" val="v5.2.8"/>
</p:tagLst>
</file>

<file path=ppt/tags/tag451.xml><?xml version="1.0" encoding="utf-8"?>
<p:tagLst xmlns:p="http://schemas.openxmlformats.org/presentationml/2006/main">
  <p:tag name="PA" val="v5.2.8"/>
</p:tagLst>
</file>

<file path=ppt/tags/tag452.xml><?xml version="1.0" encoding="utf-8"?>
<p:tagLst xmlns:p="http://schemas.openxmlformats.org/presentationml/2006/main">
  <p:tag name="PA" val="v5.2.8"/>
</p:tagLst>
</file>

<file path=ppt/tags/tag453.xml><?xml version="1.0" encoding="utf-8"?>
<p:tagLst xmlns:p="http://schemas.openxmlformats.org/presentationml/2006/main">
  <p:tag name="PA" val="v5.2.8"/>
</p:tagLst>
</file>

<file path=ppt/tags/tag454.xml><?xml version="1.0" encoding="utf-8"?>
<p:tagLst xmlns:p="http://schemas.openxmlformats.org/presentationml/2006/main">
  <p:tag name="PA" val="v5.2.8"/>
</p:tagLst>
</file>

<file path=ppt/tags/tag455.xml><?xml version="1.0" encoding="utf-8"?>
<p:tagLst xmlns:p="http://schemas.openxmlformats.org/presentationml/2006/main">
  <p:tag name="PA" val="v5.2.8"/>
</p:tagLst>
</file>

<file path=ppt/tags/tag456.xml><?xml version="1.0" encoding="utf-8"?>
<p:tagLst xmlns:p="http://schemas.openxmlformats.org/presentationml/2006/main">
  <p:tag name="PA" val="v5.2.8"/>
</p:tagLst>
</file>

<file path=ppt/tags/tag457.xml><?xml version="1.0" encoding="utf-8"?>
<p:tagLst xmlns:p="http://schemas.openxmlformats.org/presentationml/2006/main">
  <p:tag name="PA" val="v5.2.8"/>
</p:tagLst>
</file>

<file path=ppt/tags/tag458.xml><?xml version="1.0" encoding="utf-8"?>
<p:tagLst xmlns:p="http://schemas.openxmlformats.org/presentationml/2006/main">
  <p:tag name="PA" val="v5.2.8"/>
</p:tagLst>
</file>

<file path=ppt/tags/tag459.xml><?xml version="1.0" encoding="utf-8"?>
<p:tagLst xmlns:p="http://schemas.openxmlformats.org/presentationml/2006/main">
  <p:tag name="PA" val="v5.2.8"/>
</p:tagLst>
</file>

<file path=ppt/tags/tag46.xml><?xml version="1.0" encoding="utf-8"?>
<p:tagLst xmlns:p="http://schemas.openxmlformats.org/presentationml/2006/main">
  <p:tag name="PA" val="v5.2.8"/>
</p:tagLst>
</file>

<file path=ppt/tags/tag460.xml><?xml version="1.0" encoding="utf-8"?>
<p:tagLst xmlns:p="http://schemas.openxmlformats.org/presentationml/2006/main">
  <p:tag name="PA" val="v5.2.8"/>
</p:tagLst>
</file>

<file path=ppt/tags/tag461.xml><?xml version="1.0" encoding="utf-8"?>
<p:tagLst xmlns:p="http://schemas.openxmlformats.org/presentationml/2006/main">
  <p:tag name="PA" val="v5.2.8"/>
</p:tagLst>
</file>

<file path=ppt/tags/tag462.xml><?xml version="1.0" encoding="utf-8"?>
<p:tagLst xmlns:p="http://schemas.openxmlformats.org/presentationml/2006/main">
  <p:tag name="PA" val="v5.2.8"/>
</p:tagLst>
</file>

<file path=ppt/tags/tag463.xml><?xml version="1.0" encoding="utf-8"?>
<p:tagLst xmlns:p="http://schemas.openxmlformats.org/presentationml/2006/main">
  <p:tag name="PA" val="v5.2.8"/>
</p:tagLst>
</file>

<file path=ppt/tags/tag464.xml><?xml version="1.0" encoding="utf-8"?>
<p:tagLst xmlns:p="http://schemas.openxmlformats.org/presentationml/2006/main">
  <p:tag name="PA" val="v5.2.8"/>
</p:tagLst>
</file>

<file path=ppt/tags/tag465.xml><?xml version="1.0" encoding="utf-8"?>
<p:tagLst xmlns:p="http://schemas.openxmlformats.org/presentationml/2006/main">
  <p:tag name="PA" val="v5.2.8"/>
</p:tagLst>
</file>

<file path=ppt/tags/tag466.xml><?xml version="1.0" encoding="utf-8"?>
<p:tagLst xmlns:p="http://schemas.openxmlformats.org/presentationml/2006/main">
  <p:tag name="PA" val="v5.2.8"/>
</p:tagLst>
</file>

<file path=ppt/tags/tag467.xml><?xml version="1.0" encoding="utf-8"?>
<p:tagLst xmlns:p="http://schemas.openxmlformats.org/presentationml/2006/main">
  <p:tag name="PA" val="v5.2.8"/>
</p:tagLst>
</file>

<file path=ppt/tags/tag468.xml><?xml version="1.0" encoding="utf-8"?>
<p:tagLst xmlns:p="http://schemas.openxmlformats.org/presentationml/2006/main">
  <p:tag name="PA" val="v5.2.8"/>
</p:tagLst>
</file>

<file path=ppt/tags/tag469.xml><?xml version="1.0" encoding="utf-8"?>
<p:tagLst xmlns:p="http://schemas.openxmlformats.org/presentationml/2006/main">
  <p:tag name="PA" val="v5.2.8"/>
</p:tagLst>
</file>

<file path=ppt/tags/tag47.xml><?xml version="1.0" encoding="utf-8"?>
<p:tagLst xmlns:p="http://schemas.openxmlformats.org/presentationml/2006/main">
  <p:tag name="PA" val="v5.2.8"/>
</p:tagLst>
</file>

<file path=ppt/tags/tag470.xml><?xml version="1.0" encoding="utf-8"?>
<p:tagLst xmlns:p="http://schemas.openxmlformats.org/presentationml/2006/main">
  <p:tag name="PA" val="v5.2.8"/>
</p:tagLst>
</file>

<file path=ppt/tags/tag471.xml><?xml version="1.0" encoding="utf-8"?>
<p:tagLst xmlns:p="http://schemas.openxmlformats.org/presentationml/2006/main">
  <p:tag name="PA" val="v5.2.8"/>
</p:tagLst>
</file>

<file path=ppt/tags/tag472.xml><?xml version="1.0" encoding="utf-8"?>
<p:tagLst xmlns:p="http://schemas.openxmlformats.org/presentationml/2006/main">
  <p:tag name="PA" val="v5.2.8"/>
</p:tagLst>
</file>

<file path=ppt/tags/tag473.xml><?xml version="1.0" encoding="utf-8"?>
<p:tagLst xmlns:p="http://schemas.openxmlformats.org/presentationml/2006/main">
  <p:tag name="PA" val="v5.2.8"/>
</p:tagLst>
</file>

<file path=ppt/tags/tag474.xml><?xml version="1.0" encoding="utf-8"?>
<p:tagLst xmlns:p="http://schemas.openxmlformats.org/presentationml/2006/main">
  <p:tag name="PA" val="v5.2.8"/>
</p:tagLst>
</file>

<file path=ppt/tags/tag475.xml><?xml version="1.0" encoding="utf-8"?>
<p:tagLst xmlns:p="http://schemas.openxmlformats.org/presentationml/2006/main">
  <p:tag name="PA" val="v5.2.8"/>
</p:tagLst>
</file>

<file path=ppt/tags/tag476.xml><?xml version="1.0" encoding="utf-8"?>
<p:tagLst xmlns:p="http://schemas.openxmlformats.org/presentationml/2006/main">
  <p:tag name="PA" val="v5.2.8"/>
</p:tagLst>
</file>

<file path=ppt/tags/tag477.xml><?xml version="1.0" encoding="utf-8"?>
<p:tagLst xmlns:p="http://schemas.openxmlformats.org/presentationml/2006/main">
  <p:tag name="PA" val="v5.2.8"/>
</p:tagLst>
</file>

<file path=ppt/tags/tag478.xml><?xml version="1.0" encoding="utf-8"?>
<p:tagLst xmlns:p="http://schemas.openxmlformats.org/presentationml/2006/main">
  <p:tag name="PA" val="v5.2.8"/>
</p:tagLst>
</file>

<file path=ppt/tags/tag479.xml><?xml version="1.0" encoding="utf-8"?>
<p:tagLst xmlns:p="http://schemas.openxmlformats.org/presentationml/2006/main">
  <p:tag name="PA" val="v5.2.8"/>
</p:tagLst>
</file>

<file path=ppt/tags/tag48.xml><?xml version="1.0" encoding="utf-8"?>
<p:tagLst xmlns:p="http://schemas.openxmlformats.org/presentationml/2006/main">
  <p:tag name="PA" val="v5.2.8"/>
</p:tagLst>
</file>

<file path=ppt/tags/tag480.xml><?xml version="1.0" encoding="utf-8"?>
<p:tagLst xmlns:p="http://schemas.openxmlformats.org/presentationml/2006/main">
  <p:tag name="PA" val="v5.2.8"/>
</p:tagLst>
</file>

<file path=ppt/tags/tag481.xml><?xml version="1.0" encoding="utf-8"?>
<p:tagLst xmlns:p="http://schemas.openxmlformats.org/presentationml/2006/main">
  <p:tag name="PA" val="v5.2.8"/>
</p:tagLst>
</file>

<file path=ppt/tags/tag482.xml><?xml version="1.0" encoding="utf-8"?>
<p:tagLst xmlns:p="http://schemas.openxmlformats.org/presentationml/2006/main">
  <p:tag name="PA" val="v5.2.8"/>
</p:tagLst>
</file>

<file path=ppt/tags/tag483.xml><?xml version="1.0" encoding="utf-8"?>
<p:tagLst xmlns:p="http://schemas.openxmlformats.org/presentationml/2006/main">
  <p:tag name="PA" val="v5.2.8"/>
</p:tagLst>
</file>

<file path=ppt/tags/tag484.xml><?xml version="1.0" encoding="utf-8"?>
<p:tagLst xmlns:p="http://schemas.openxmlformats.org/presentationml/2006/main">
  <p:tag name="PA" val="v5.2.8"/>
</p:tagLst>
</file>

<file path=ppt/tags/tag485.xml><?xml version="1.0" encoding="utf-8"?>
<p:tagLst xmlns:p="http://schemas.openxmlformats.org/presentationml/2006/main">
  <p:tag name="PA" val="v5.2.8"/>
</p:tagLst>
</file>

<file path=ppt/tags/tag486.xml><?xml version="1.0" encoding="utf-8"?>
<p:tagLst xmlns:p="http://schemas.openxmlformats.org/presentationml/2006/main">
  <p:tag name="PA" val="v5.2.8"/>
</p:tagLst>
</file>

<file path=ppt/tags/tag487.xml><?xml version="1.0" encoding="utf-8"?>
<p:tagLst xmlns:p="http://schemas.openxmlformats.org/presentationml/2006/main">
  <p:tag name="PA" val="v5.2.8"/>
</p:tagLst>
</file>

<file path=ppt/tags/tag488.xml><?xml version="1.0" encoding="utf-8"?>
<p:tagLst xmlns:p="http://schemas.openxmlformats.org/presentationml/2006/main">
  <p:tag name="PA" val="v5.2.8"/>
</p:tagLst>
</file>

<file path=ppt/tags/tag489.xml><?xml version="1.0" encoding="utf-8"?>
<p:tagLst xmlns:p="http://schemas.openxmlformats.org/presentationml/2006/main">
  <p:tag name="PA" val="v5.2.8"/>
</p:tagLst>
</file>

<file path=ppt/tags/tag49.xml><?xml version="1.0" encoding="utf-8"?>
<p:tagLst xmlns:p="http://schemas.openxmlformats.org/presentationml/2006/main">
  <p:tag name="PA" val="v5.2.8"/>
</p:tagLst>
</file>

<file path=ppt/tags/tag490.xml><?xml version="1.0" encoding="utf-8"?>
<p:tagLst xmlns:p="http://schemas.openxmlformats.org/presentationml/2006/main">
  <p:tag name="PA" val="v5.2.8"/>
</p:tagLst>
</file>

<file path=ppt/tags/tag491.xml><?xml version="1.0" encoding="utf-8"?>
<p:tagLst xmlns:p="http://schemas.openxmlformats.org/presentationml/2006/main">
  <p:tag name="PA" val="v5.2.8"/>
</p:tagLst>
</file>

<file path=ppt/tags/tag492.xml><?xml version="1.0" encoding="utf-8"?>
<p:tagLst xmlns:p="http://schemas.openxmlformats.org/presentationml/2006/main">
  <p:tag name="PA" val="v5.2.8"/>
</p:tagLst>
</file>

<file path=ppt/tags/tag493.xml><?xml version="1.0" encoding="utf-8"?>
<p:tagLst xmlns:p="http://schemas.openxmlformats.org/presentationml/2006/main">
  <p:tag name="PA" val="v5.2.8"/>
</p:tagLst>
</file>

<file path=ppt/tags/tag494.xml><?xml version="1.0" encoding="utf-8"?>
<p:tagLst xmlns:p="http://schemas.openxmlformats.org/presentationml/2006/main">
  <p:tag name="PA" val="v5.2.8"/>
</p:tagLst>
</file>

<file path=ppt/tags/tag495.xml><?xml version="1.0" encoding="utf-8"?>
<p:tagLst xmlns:p="http://schemas.openxmlformats.org/presentationml/2006/main">
  <p:tag name="PA" val="v5.2.8"/>
</p:tagLst>
</file>

<file path=ppt/tags/tag496.xml><?xml version="1.0" encoding="utf-8"?>
<p:tagLst xmlns:p="http://schemas.openxmlformats.org/presentationml/2006/main">
  <p:tag name="PA" val="v5.2.8"/>
</p:tagLst>
</file>

<file path=ppt/tags/tag497.xml><?xml version="1.0" encoding="utf-8"?>
<p:tagLst xmlns:p="http://schemas.openxmlformats.org/presentationml/2006/main">
  <p:tag name="PA" val="v5.2.8"/>
</p:tagLst>
</file>

<file path=ppt/tags/tag498.xml><?xml version="1.0" encoding="utf-8"?>
<p:tagLst xmlns:p="http://schemas.openxmlformats.org/presentationml/2006/main">
  <p:tag name="PA" val="v5.2.8"/>
</p:tagLst>
</file>

<file path=ppt/tags/tag499.xml><?xml version="1.0" encoding="utf-8"?>
<p:tagLst xmlns:p="http://schemas.openxmlformats.org/presentationml/2006/main">
  <p:tag name="PA" val="v5.2.8"/>
</p:tagLst>
</file>

<file path=ppt/tags/tag5.xml><?xml version="1.0" encoding="utf-8"?>
<p:tagLst xmlns:p="http://schemas.openxmlformats.org/presentationml/2006/main">
  <p:tag name="PA" val="v5.2.8"/>
</p:tagLst>
</file>

<file path=ppt/tags/tag50.xml><?xml version="1.0" encoding="utf-8"?>
<p:tagLst xmlns:p="http://schemas.openxmlformats.org/presentationml/2006/main">
  <p:tag name="PA" val="v5.2.8"/>
</p:tagLst>
</file>

<file path=ppt/tags/tag500.xml><?xml version="1.0" encoding="utf-8"?>
<p:tagLst xmlns:p="http://schemas.openxmlformats.org/presentationml/2006/main">
  <p:tag name="PA" val="v5.2.8"/>
</p:tagLst>
</file>

<file path=ppt/tags/tag501.xml><?xml version="1.0" encoding="utf-8"?>
<p:tagLst xmlns:p="http://schemas.openxmlformats.org/presentationml/2006/main">
  <p:tag name="PA" val="v5.2.8"/>
</p:tagLst>
</file>

<file path=ppt/tags/tag502.xml><?xml version="1.0" encoding="utf-8"?>
<p:tagLst xmlns:p="http://schemas.openxmlformats.org/presentationml/2006/main">
  <p:tag name="PA" val="v5.2.8"/>
</p:tagLst>
</file>

<file path=ppt/tags/tag503.xml><?xml version="1.0" encoding="utf-8"?>
<p:tagLst xmlns:p="http://schemas.openxmlformats.org/presentationml/2006/main">
  <p:tag name="PA" val="v5.2.8"/>
</p:tagLst>
</file>

<file path=ppt/tags/tag504.xml><?xml version="1.0" encoding="utf-8"?>
<p:tagLst xmlns:p="http://schemas.openxmlformats.org/presentationml/2006/main">
  <p:tag name="PA" val="v5.2.8"/>
</p:tagLst>
</file>

<file path=ppt/tags/tag505.xml><?xml version="1.0" encoding="utf-8"?>
<p:tagLst xmlns:p="http://schemas.openxmlformats.org/presentationml/2006/main">
  <p:tag name="PA" val="v5.2.8"/>
</p:tagLst>
</file>

<file path=ppt/tags/tag506.xml><?xml version="1.0" encoding="utf-8"?>
<p:tagLst xmlns:p="http://schemas.openxmlformats.org/presentationml/2006/main">
  <p:tag name="PA" val="v5.2.8"/>
</p:tagLst>
</file>

<file path=ppt/tags/tag507.xml><?xml version="1.0" encoding="utf-8"?>
<p:tagLst xmlns:p="http://schemas.openxmlformats.org/presentationml/2006/main">
  <p:tag name="PA" val="v5.2.8"/>
</p:tagLst>
</file>

<file path=ppt/tags/tag508.xml><?xml version="1.0" encoding="utf-8"?>
<p:tagLst xmlns:p="http://schemas.openxmlformats.org/presentationml/2006/main">
  <p:tag name="PA" val="v5.2.8"/>
</p:tagLst>
</file>

<file path=ppt/tags/tag509.xml><?xml version="1.0" encoding="utf-8"?>
<p:tagLst xmlns:p="http://schemas.openxmlformats.org/presentationml/2006/main">
  <p:tag name="PA" val="v5.2.8"/>
</p:tagLst>
</file>

<file path=ppt/tags/tag51.xml><?xml version="1.0" encoding="utf-8"?>
<p:tagLst xmlns:p="http://schemas.openxmlformats.org/presentationml/2006/main">
  <p:tag name="PA" val="v5.2.8"/>
</p:tagLst>
</file>

<file path=ppt/tags/tag510.xml><?xml version="1.0" encoding="utf-8"?>
<p:tagLst xmlns:p="http://schemas.openxmlformats.org/presentationml/2006/main">
  <p:tag name="PA" val="v5.2.8"/>
</p:tagLst>
</file>

<file path=ppt/tags/tag511.xml><?xml version="1.0" encoding="utf-8"?>
<p:tagLst xmlns:p="http://schemas.openxmlformats.org/presentationml/2006/main">
  <p:tag name="PA" val="v5.2.8"/>
</p:tagLst>
</file>

<file path=ppt/tags/tag512.xml><?xml version="1.0" encoding="utf-8"?>
<p:tagLst xmlns:p="http://schemas.openxmlformats.org/presentationml/2006/main">
  <p:tag name="PA" val="v5.2.8"/>
</p:tagLst>
</file>

<file path=ppt/tags/tag513.xml><?xml version="1.0" encoding="utf-8"?>
<p:tagLst xmlns:p="http://schemas.openxmlformats.org/presentationml/2006/main">
  <p:tag name="PA" val="v5.2.8"/>
</p:tagLst>
</file>

<file path=ppt/tags/tag514.xml><?xml version="1.0" encoding="utf-8"?>
<p:tagLst xmlns:p="http://schemas.openxmlformats.org/presentationml/2006/main">
  <p:tag name="PA" val="v5.2.8"/>
</p:tagLst>
</file>

<file path=ppt/tags/tag515.xml><?xml version="1.0" encoding="utf-8"?>
<p:tagLst xmlns:p="http://schemas.openxmlformats.org/presentationml/2006/main">
  <p:tag name="PA" val="v5.2.8"/>
</p:tagLst>
</file>

<file path=ppt/tags/tag516.xml><?xml version="1.0" encoding="utf-8"?>
<p:tagLst xmlns:p="http://schemas.openxmlformats.org/presentationml/2006/main">
  <p:tag name="PA" val="v5.2.8"/>
</p:tagLst>
</file>

<file path=ppt/tags/tag517.xml><?xml version="1.0" encoding="utf-8"?>
<p:tagLst xmlns:p="http://schemas.openxmlformats.org/presentationml/2006/main">
  <p:tag name="PA" val="v5.2.8"/>
</p:tagLst>
</file>

<file path=ppt/tags/tag518.xml><?xml version="1.0" encoding="utf-8"?>
<p:tagLst xmlns:p="http://schemas.openxmlformats.org/presentationml/2006/main">
  <p:tag name="PA" val="v5.2.8"/>
</p:tagLst>
</file>

<file path=ppt/tags/tag519.xml><?xml version="1.0" encoding="utf-8"?>
<p:tagLst xmlns:p="http://schemas.openxmlformats.org/presentationml/2006/main">
  <p:tag name="PA" val="v5.2.8"/>
</p:tagLst>
</file>

<file path=ppt/tags/tag52.xml><?xml version="1.0" encoding="utf-8"?>
<p:tagLst xmlns:p="http://schemas.openxmlformats.org/presentationml/2006/main">
  <p:tag name="PA" val="v5.2.8"/>
</p:tagLst>
</file>

<file path=ppt/tags/tag520.xml><?xml version="1.0" encoding="utf-8"?>
<p:tagLst xmlns:p="http://schemas.openxmlformats.org/presentationml/2006/main">
  <p:tag name="PA" val="v5.2.8"/>
</p:tagLst>
</file>

<file path=ppt/tags/tag521.xml><?xml version="1.0" encoding="utf-8"?>
<p:tagLst xmlns:p="http://schemas.openxmlformats.org/presentationml/2006/main">
  <p:tag name="PA" val="v5.2.8"/>
</p:tagLst>
</file>

<file path=ppt/tags/tag522.xml><?xml version="1.0" encoding="utf-8"?>
<p:tagLst xmlns:p="http://schemas.openxmlformats.org/presentationml/2006/main">
  <p:tag name="PA" val="v5.2.8"/>
</p:tagLst>
</file>

<file path=ppt/tags/tag523.xml><?xml version="1.0" encoding="utf-8"?>
<p:tagLst xmlns:p="http://schemas.openxmlformats.org/presentationml/2006/main">
  <p:tag name="PA" val="v5.2.8"/>
</p:tagLst>
</file>

<file path=ppt/tags/tag524.xml><?xml version="1.0" encoding="utf-8"?>
<p:tagLst xmlns:p="http://schemas.openxmlformats.org/presentationml/2006/main">
  <p:tag name="PA" val="v5.2.8"/>
</p:tagLst>
</file>

<file path=ppt/tags/tag525.xml><?xml version="1.0" encoding="utf-8"?>
<p:tagLst xmlns:p="http://schemas.openxmlformats.org/presentationml/2006/main">
  <p:tag name="PA" val="v5.2.8"/>
</p:tagLst>
</file>

<file path=ppt/tags/tag526.xml><?xml version="1.0" encoding="utf-8"?>
<p:tagLst xmlns:p="http://schemas.openxmlformats.org/presentationml/2006/main">
  <p:tag name="PA" val="v5.2.8"/>
</p:tagLst>
</file>

<file path=ppt/tags/tag527.xml><?xml version="1.0" encoding="utf-8"?>
<p:tagLst xmlns:p="http://schemas.openxmlformats.org/presentationml/2006/main">
  <p:tag name="PA" val="v5.2.8"/>
</p:tagLst>
</file>

<file path=ppt/tags/tag528.xml><?xml version="1.0" encoding="utf-8"?>
<p:tagLst xmlns:p="http://schemas.openxmlformats.org/presentationml/2006/main">
  <p:tag name="PA" val="v5.2.8"/>
</p:tagLst>
</file>

<file path=ppt/tags/tag529.xml><?xml version="1.0" encoding="utf-8"?>
<p:tagLst xmlns:p="http://schemas.openxmlformats.org/presentationml/2006/main">
  <p:tag name="PA" val="v5.2.8"/>
</p:tagLst>
</file>

<file path=ppt/tags/tag53.xml><?xml version="1.0" encoding="utf-8"?>
<p:tagLst xmlns:p="http://schemas.openxmlformats.org/presentationml/2006/main">
  <p:tag name="PA" val="v5.2.8"/>
</p:tagLst>
</file>

<file path=ppt/tags/tag530.xml><?xml version="1.0" encoding="utf-8"?>
<p:tagLst xmlns:p="http://schemas.openxmlformats.org/presentationml/2006/main">
  <p:tag name="PA" val="v5.2.8"/>
</p:tagLst>
</file>

<file path=ppt/tags/tag531.xml><?xml version="1.0" encoding="utf-8"?>
<p:tagLst xmlns:p="http://schemas.openxmlformats.org/presentationml/2006/main">
  <p:tag name="PA" val="v5.2.8"/>
</p:tagLst>
</file>

<file path=ppt/tags/tag532.xml><?xml version="1.0" encoding="utf-8"?>
<p:tagLst xmlns:p="http://schemas.openxmlformats.org/presentationml/2006/main">
  <p:tag name="PA" val="v5.2.8"/>
</p:tagLst>
</file>

<file path=ppt/tags/tag533.xml><?xml version="1.0" encoding="utf-8"?>
<p:tagLst xmlns:p="http://schemas.openxmlformats.org/presentationml/2006/main">
  <p:tag name="PA" val="v5.2.8"/>
</p:tagLst>
</file>

<file path=ppt/tags/tag534.xml><?xml version="1.0" encoding="utf-8"?>
<p:tagLst xmlns:p="http://schemas.openxmlformats.org/presentationml/2006/main">
  <p:tag name="PA" val="v5.2.8"/>
</p:tagLst>
</file>

<file path=ppt/tags/tag535.xml><?xml version="1.0" encoding="utf-8"?>
<p:tagLst xmlns:p="http://schemas.openxmlformats.org/presentationml/2006/main">
  <p:tag name="PA" val="v5.2.8"/>
</p:tagLst>
</file>

<file path=ppt/tags/tag536.xml><?xml version="1.0" encoding="utf-8"?>
<p:tagLst xmlns:p="http://schemas.openxmlformats.org/presentationml/2006/main">
  <p:tag name="PA" val="v5.2.8"/>
</p:tagLst>
</file>

<file path=ppt/tags/tag537.xml><?xml version="1.0" encoding="utf-8"?>
<p:tagLst xmlns:p="http://schemas.openxmlformats.org/presentationml/2006/main">
  <p:tag name="PA" val="v5.2.8"/>
</p:tagLst>
</file>

<file path=ppt/tags/tag538.xml><?xml version="1.0" encoding="utf-8"?>
<p:tagLst xmlns:p="http://schemas.openxmlformats.org/presentationml/2006/main">
  <p:tag name="PA" val="v5.2.8"/>
</p:tagLst>
</file>

<file path=ppt/tags/tag539.xml><?xml version="1.0" encoding="utf-8"?>
<p:tagLst xmlns:p="http://schemas.openxmlformats.org/presentationml/2006/main">
  <p:tag name="PA" val="v5.2.8"/>
</p:tagLst>
</file>

<file path=ppt/tags/tag54.xml><?xml version="1.0" encoding="utf-8"?>
<p:tagLst xmlns:p="http://schemas.openxmlformats.org/presentationml/2006/main">
  <p:tag name="PA" val="v5.2.8"/>
  <p:tag name="KSO_WM_DIAGRAM_VIRTUALLY_FRAME" val="{&quot;height&quot;:110.55448818897635,&quot;left&quot;:193.95149606299213,&quot;top&quot;:226.1083464566929,&quot;width&quot;:530.3498425196851}"/>
</p:tagLst>
</file>

<file path=ppt/tags/tag540.xml><?xml version="1.0" encoding="utf-8"?>
<p:tagLst xmlns:p="http://schemas.openxmlformats.org/presentationml/2006/main">
  <p:tag name="PA" val="v5.2.8"/>
</p:tagLst>
</file>

<file path=ppt/tags/tag541.xml><?xml version="1.0" encoding="utf-8"?>
<p:tagLst xmlns:p="http://schemas.openxmlformats.org/presentationml/2006/main">
  <p:tag name="PA" val="v5.2.8"/>
</p:tagLst>
</file>

<file path=ppt/tags/tag542.xml><?xml version="1.0" encoding="utf-8"?>
<p:tagLst xmlns:p="http://schemas.openxmlformats.org/presentationml/2006/main">
  <p:tag name="PA" val="v5.2.8"/>
</p:tagLst>
</file>

<file path=ppt/tags/tag543.xml><?xml version="1.0" encoding="utf-8"?>
<p:tagLst xmlns:p="http://schemas.openxmlformats.org/presentationml/2006/main">
  <p:tag name="PA" val="v5.2.8"/>
</p:tagLst>
</file>

<file path=ppt/tags/tag544.xml><?xml version="1.0" encoding="utf-8"?>
<p:tagLst xmlns:p="http://schemas.openxmlformats.org/presentationml/2006/main">
  <p:tag name="PA" val="v5.2.8"/>
</p:tagLst>
</file>

<file path=ppt/tags/tag545.xml><?xml version="1.0" encoding="utf-8"?>
<p:tagLst xmlns:p="http://schemas.openxmlformats.org/presentationml/2006/main">
  <p:tag name="PA" val="v5.2.8"/>
</p:tagLst>
</file>

<file path=ppt/tags/tag546.xml><?xml version="1.0" encoding="utf-8"?>
<p:tagLst xmlns:p="http://schemas.openxmlformats.org/presentationml/2006/main">
  <p:tag name="PA" val="v5.2.8"/>
</p:tagLst>
</file>

<file path=ppt/tags/tag547.xml><?xml version="1.0" encoding="utf-8"?>
<p:tagLst xmlns:p="http://schemas.openxmlformats.org/presentationml/2006/main">
  <p:tag name="PA" val="v5.2.8"/>
</p:tagLst>
</file>

<file path=ppt/tags/tag548.xml><?xml version="1.0" encoding="utf-8"?>
<p:tagLst xmlns:p="http://schemas.openxmlformats.org/presentationml/2006/main">
  <p:tag name="PA" val="v5.2.8"/>
</p:tagLst>
</file>

<file path=ppt/tags/tag549.xml><?xml version="1.0" encoding="utf-8"?>
<p:tagLst xmlns:p="http://schemas.openxmlformats.org/presentationml/2006/main">
  <p:tag name="PA" val="v5.2.8"/>
</p:tagLst>
</file>

<file path=ppt/tags/tag55.xml><?xml version="1.0" encoding="utf-8"?>
<p:tagLst xmlns:p="http://schemas.openxmlformats.org/presentationml/2006/main">
  <p:tag name="PA" val="v5.2.8"/>
</p:tagLst>
</file>

<file path=ppt/tags/tag550.xml><?xml version="1.0" encoding="utf-8"?>
<p:tagLst xmlns:p="http://schemas.openxmlformats.org/presentationml/2006/main">
  <p:tag name="PA" val="v5.2.8"/>
</p:tagLst>
</file>

<file path=ppt/tags/tag551.xml><?xml version="1.0" encoding="utf-8"?>
<p:tagLst xmlns:p="http://schemas.openxmlformats.org/presentationml/2006/main">
  <p:tag name="PA" val="v5.2.8"/>
</p:tagLst>
</file>

<file path=ppt/tags/tag552.xml><?xml version="1.0" encoding="utf-8"?>
<p:tagLst xmlns:p="http://schemas.openxmlformats.org/presentationml/2006/main">
  <p:tag name="PA" val="v5.2.8"/>
</p:tagLst>
</file>

<file path=ppt/tags/tag553.xml><?xml version="1.0" encoding="utf-8"?>
<p:tagLst xmlns:p="http://schemas.openxmlformats.org/presentationml/2006/main">
  <p:tag name="PA" val="v5.2.8"/>
</p:tagLst>
</file>

<file path=ppt/tags/tag554.xml><?xml version="1.0" encoding="utf-8"?>
<p:tagLst xmlns:p="http://schemas.openxmlformats.org/presentationml/2006/main">
  <p:tag name="PA" val="v5.2.8"/>
</p:tagLst>
</file>

<file path=ppt/tags/tag555.xml><?xml version="1.0" encoding="utf-8"?>
<p:tagLst xmlns:p="http://schemas.openxmlformats.org/presentationml/2006/main">
  <p:tag name="PA" val="v5.2.8"/>
</p:tagLst>
</file>

<file path=ppt/tags/tag556.xml><?xml version="1.0" encoding="utf-8"?>
<p:tagLst xmlns:p="http://schemas.openxmlformats.org/presentationml/2006/main">
  <p:tag name="PA" val="v5.2.8"/>
</p:tagLst>
</file>

<file path=ppt/tags/tag557.xml><?xml version="1.0" encoding="utf-8"?>
<p:tagLst xmlns:p="http://schemas.openxmlformats.org/presentationml/2006/main">
  <p:tag name="PA" val="v5.2.8"/>
</p:tagLst>
</file>

<file path=ppt/tags/tag558.xml><?xml version="1.0" encoding="utf-8"?>
<p:tagLst xmlns:p="http://schemas.openxmlformats.org/presentationml/2006/main">
  <p:tag name="PA" val="v5.2.8"/>
</p:tagLst>
</file>

<file path=ppt/tags/tag559.xml><?xml version="1.0" encoding="utf-8"?>
<p:tagLst xmlns:p="http://schemas.openxmlformats.org/presentationml/2006/main">
  <p:tag name="PA" val="v5.2.8"/>
</p:tagLst>
</file>

<file path=ppt/tags/tag56.xml><?xml version="1.0" encoding="utf-8"?>
<p:tagLst xmlns:p="http://schemas.openxmlformats.org/presentationml/2006/main">
  <p:tag name="PA" val="v5.2.8"/>
</p:tagLst>
</file>

<file path=ppt/tags/tag560.xml><?xml version="1.0" encoding="utf-8"?>
<p:tagLst xmlns:p="http://schemas.openxmlformats.org/presentationml/2006/main">
  <p:tag name="PA" val="v5.2.8"/>
</p:tagLst>
</file>

<file path=ppt/tags/tag561.xml><?xml version="1.0" encoding="utf-8"?>
<p:tagLst xmlns:p="http://schemas.openxmlformats.org/presentationml/2006/main">
  <p:tag name="PA" val="v5.2.8"/>
</p:tagLst>
</file>

<file path=ppt/tags/tag562.xml><?xml version="1.0" encoding="utf-8"?>
<p:tagLst xmlns:p="http://schemas.openxmlformats.org/presentationml/2006/main">
  <p:tag name="PA" val="v5.2.8"/>
</p:tagLst>
</file>

<file path=ppt/tags/tag563.xml><?xml version="1.0" encoding="utf-8"?>
<p:tagLst xmlns:p="http://schemas.openxmlformats.org/presentationml/2006/main">
  <p:tag name="PA" val="v5.2.8"/>
</p:tagLst>
</file>

<file path=ppt/tags/tag564.xml><?xml version="1.0" encoding="utf-8"?>
<p:tagLst xmlns:p="http://schemas.openxmlformats.org/presentationml/2006/main">
  <p:tag name="PA" val="v5.2.8"/>
</p:tagLst>
</file>

<file path=ppt/tags/tag565.xml><?xml version="1.0" encoding="utf-8"?>
<p:tagLst xmlns:p="http://schemas.openxmlformats.org/presentationml/2006/main">
  <p:tag name="PA" val="v5.2.8"/>
</p:tagLst>
</file>

<file path=ppt/tags/tag566.xml><?xml version="1.0" encoding="utf-8"?>
<p:tagLst xmlns:p="http://schemas.openxmlformats.org/presentationml/2006/main">
  <p:tag name="PA" val="v5.2.8"/>
</p:tagLst>
</file>

<file path=ppt/tags/tag567.xml><?xml version="1.0" encoding="utf-8"?>
<p:tagLst xmlns:p="http://schemas.openxmlformats.org/presentationml/2006/main">
  <p:tag name="PA" val="v5.2.8"/>
</p:tagLst>
</file>

<file path=ppt/tags/tag568.xml><?xml version="1.0" encoding="utf-8"?>
<p:tagLst xmlns:p="http://schemas.openxmlformats.org/presentationml/2006/main">
  <p:tag name="PA" val="v5.2.8"/>
</p:tagLst>
</file>

<file path=ppt/tags/tag569.xml><?xml version="1.0" encoding="utf-8"?>
<p:tagLst xmlns:p="http://schemas.openxmlformats.org/presentationml/2006/main">
  <p:tag name="PA" val="v5.2.8"/>
</p:tagLst>
</file>

<file path=ppt/tags/tag57.xml><?xml version="1.0" encoding="utf-8"?>
<p:tagLst xmlns:p="http://schemas.openxmlformats.org/presentationml/2006/main">
  <p:tag name="PA" val="v5.2.8"/>
  <p:tag name="KSO_WM_DIAGRAM_VIRTUALLY_FRAME" val="{&quot;height&quot;:110.55448818897635,&quot;left&quot;:193.95149606299213,&quot;top&quot;:226.1083464566929,&quot;width&quot;:530.3498425196851}"/>
</p:tagLst>
</file>

<file path=ppt/tags/tag570.xml><?xml version="1.0" encoding="utf-8"?>
<p:tagLst xmlns:p="http://schemas.openxmlformats.org/presentationml/2006/main">
  <p:tag name="PA" val="v5.2.8"/>
</p:tagLst>
</file>

<file path=ppt/tags/tag571.xml><?xml version="1.0" encoding="utf-8"?>
<p:tagLst xmlns:p="http://schemas.openxmlformats.org/presentationml/2006/main">
  <p:tag name="PA" val="v5.2.8"/>
</p:tagLst>
</file>

<file path=ppt/tags/tag572.xml><?xml version="1.0" encoding="utf-8"?>
<p:tagLst xmlns:p="http://schemas.openxmlformats.org/presentationml/2006/main">
  <p:tag name="PA" val="v5.2.8"/>
</p:tagLst>
</file>

<file path=ppt/tags/tag573.xml><?xml version="1.0" encoding="utf-8"?>
<p:tagLst xmlns:p="http://schemas.openxmlformats.org/presentationml/2006/main">
  <p:tag name="PA" val="v5.2.8"/>
</p:tagLst>
</file>

<file path=ppt/tags/tag574.xml><?xml version="1.0" encoding="utf-8"?>
<p:tagLst xmlns:p="http://schemas.openxmlformats.org/presentationml/2006/main">
  <p:tag name="PA" val="v5.2.8"/>
</p:tagLst>
</file>

<file path=ppt/tags/tag575.xml><?xml version="1.0" encoding="utf-8"?>
<p:tagLst xmlns:p="http://schemas.openxmlformats.org/presentationml/2006/main">
  <p:tag name="PA" val="v5.2.8"/>
</p:tagLst>
</file>

<file path=ppt/tags/tag576.xml><?xml version="1.0" encoding="utf-8"?>
<p:tagLst xmlns:p="http://schemas.openxmlformats.org/presentationml/2006/main">
  <p:tag name="PA" val="v5.2.8"/>
</p:tagLst>
</file>

<file path=ppt/tags/tag577.xml><?xml version="1.0" encoding="utf-8"?>
<p:tagLst xmlns:p="http://schemas.openxmlformats.org/presentationml/2006/main">
  <p:tag name="PA" val="v5.2.8"/>
</p:tagLst>
</file>

<file path=ppt/tags/tag578.xml><?xml version="1.0" encoding="utf-8"?>
<p:tagLst xmlns:p="http://schemas.openxmlformats.org/presentationml/2006/main">
  <p:tag name="PA" val="v5.2.8"/>
</p:tagLst>
</file>

<file path=ppt/tags/tag579.xml><?xml version="1.0" encoding="utf-8"?>
<p:tagLst xmlns:p="http://schemas.openxmlformats.org/presentationml/2006/main">
  <p:tag name="PA" val="v5.2.8"/>
</p:tagLst>
</file>

<file path=ppt/tags/tag58.xml><?xml version="1.0" encoding="utf-8"?>
<p:tagLst xmlns:p="http://schemas.openxmlformats.org/presentationml/2006/main">
  <p:tag name="PA" val="v5.2.8"/>
</p:tagLst>
</file>

<file path=ppt/tags/tag580.xml><?xml version="1.0" encoding="utf-8"?>
<p:tagLst xmlns:p="http://schemas.openxmlformats.org/presentationml/2006/main">
  <p:tag name="PA" val="v5.2.8"/>
</p:tagLst>
</file>

<file path=ppt/tags/tag581.xml><?xml version="1.0" encoding="utf-8"?>
<p:tagLst xmlns:p="http://schemas.openxmlformats.org/presentationml/2006/main">
  <p:tag name="PA" val="v5.2.8"/>
</p:tagLst>
</file>

<file path=ppt/tags/tag582.xml><?xml version="1.0" encoding="utf-8"?>
<p:tagLst xmlns:p="http://schemas.openxmlformats.org/presentationml/2006/main">
  <p:tag name="PA" val="v5.2.8"/>
</p:tagLst>
</file>

<file path=ppt/tags/tag583.xml><?xml version="1.0" encoding="utf-8"?>
<p:tagLst xmlns:p="http://schemas.openxmlformats.org/presentationml/2006/main">
  <p:tag name="PA" val="v5.2.8"/>
</p:tagLst>
</file>

<file path=ppt/tags/tag584.xml><?xml version="1.0" encoding="utf-8"?>
<p:tagLst xmlns:p="http://schemas.openxmlformats.org/presentationml/2006/main">
  <p:tag name="PA" val="v5.2.8"/>
</p:tagLst>
</file>

<file path=ppt/tags/tag585.xml><?xml version="1.0" encoding="utf-8"?>
<p:tagLst xmlns:p="http://schemas.openxmlformats.org/presentationml/2006/main">
  <p:tag name="PA" val="v5.2.8"/>
</p:tagLst>
</file>

<file path=ppt/tags/tag586.xml><?xml version="1.0" encoding="utf-8"?>
<p:tagLst xmlns:p="http://schemas.openxmlformats.org/presentationml/2006/main">
  <p:tag name="PA" val="v5.2.8"/>
</p:tagLst>
</file>

<file path=ppt/tags/tag587.xml><?xml version="1.0" encoding="utf-8"?>
<p:tagLst xmlns:p="http://schemas.openxmlformats.org/presentationml/2006/main">
  <p:tag name="PA" val="v5.2.8"/>
</p:tagLst>
</file>

<file path=ppt/tags/tag588.xml><?xml version="1.0" encoding="utf-8"?>
<p:tagLst xmlns:p="http://schemas.openxmlformats.org/presentationml/2006/main">
  <p:tag name="PA" val="v5.2.8"/>
</p:tagLst>
</file>

<file path=ppt/tags/tag589.xml><?xml version="1.0" encoding="utf-8"?>
<p:tagLst xmlns:p="http://schemas.openxmlformats.org/presentationml/2006/main">
  <p:tag name="PA" val="v5.2.8"/>
</p:tagLst>
</file>

<file path=ppt/tags/tag59.xml><?xml version="1.0" encoding="utf-8"?>
<p:tagLst xmlns:p="http://schemas.openxmlformats.org/presentationml/2006/main">
  <p:tag name="PA" val="v5.2.8"/>
</p:tagLst>
</file>

<file path=ppt/tags/tag590.xml><?xml version="1.0" encoding="utf-8"?>
<p:tagLst xmlns:p="http://schemas.openxmlformats.org/presentationml/2006/main">
  <p:tag name="PA" val="v5.2.8"/>
</p:tagLst>
</file>

<file path=ppt/tags/tag591.xml><?xml version="1.0" encoding="utf-8"?>
<p:tagLst xmlns:p="http://schemas.openxmlformats.org/presentationml/2006/main">
  <p:tag name="PA" val="v5.2.8"/>
</p:tagLst>
</file>

<file path=ppt/tags/tag592.xml><?xml version="1.0" encoding="utf-8"?>
<p:tagLst xmlns:p="http://schemas.openxmlformats.org/presentationml/2006/main">
  <p:tag name="PA" val="v5.2.8"/>
</p:tagLst>
</file>

<file path=ppt/tags/tag593.xml><?xml version="1.0" encoding="utf-8"?>
<p:tagLst xmlns:p="http://schemas.openxmlformats.org/presentationml/2006/main">
  <p:tag name="PA" val="v5.2.8"/>
</p:tagLst>
</file>

<file path=ppt/tags/tag594.xml><?xml version="1.0" encoding="utf-8"?>
<p:tagLst xmlns:p="http://schemas.openxmlformats.org/presentationml/2006/main">
  <p:tag name="PA" val="v5.2.8"/>
</p:tagLst>
</file>

<file path=ppt/tags/tag595.xml><?xml version="1.0" encoding="utf-8"?>
<p:tagLst xmlns:p="http://schemas.openxmlformats.org/presentationml/2006/main">
  <p:tag name="PA" val="v5.2.8"/>
</p:tagLst>
</file>

<file path=ppt/tags/tag596.xml><?xml version="1.0" encoding="utf-8"?>
<p:tagLst xmlns:p="http://schemas.openxmlformats.org/presentationml/2006/main">
  <p:tag name="PA" val="v5.2.8"/>
</p:tagLst>
</file>

<file path=ppt/tags/tag597.xml><?xml version="1.0" encoding="utf-8"?>
<p:tagLst xmlns:p="http://schemas.openxmlformats.org/presentationml/2006/main">
  <p:tag name="PA" val="v5.2.8"/>
</p:tagLst>
</file>

<file path=ppt/tags/tag598.xml><?xml version="1.0" encoding="utf-8"?>
<p:tagLst xmlns:p="http://schemas.openxmlformats.org/presentationml/2006/main">
  <p:tag name="PA" val="v5.2.8"/>
</p:tagLst>
</file>

<file path=ppt/tags/tag599.xml><?xml version="1.0" encoding="utf-8"?>
<p:tagLst xmlns:p="http://schemas.openxmlformats.org/presentationml/2006/main">
  <p:tag name="PA" val="v5.2.8"/>
</p:tagLst>
</file>

<file path=ppt/tags/tag6.xml><?xml version="1.0" encoding="utf-8"?>
<p:tagLst xmlns:p="http://schemas.openxmlformats.org/presentationml/2006/main">
  <p:tag name="PA" val="v5.2.8"/>
</p:tagLst>
</file>

<file path=ppt/tags/tag60.xml><?xml version="1.0" encoding="utf-8"?>
<p:tagLst xmlns:p="http://schemas.openxmlformats.org/presentationml/2006/main">
  <p:tag name="PA" val="v5.2.8"/>
</p:tagLst>
</file>

<file path=ppt/tags/tag600.xml><?xml version="1.0" encoding="utf-8"?>
<p:tagLst xmlns:p="http://schemas.openxmlformats.org/presentationml/2006/main">
  <p:tag name="PA" val="v5.2.8"/>
</p:tagLst>
</file>

<file path=ppt/tags/tag601.xml><?xml version="1.0" encoding="utf-8"?>
<p:tagLst xmlns:p="http://schemas.openxmlformats.org/presentationml/2006/main">
  <p:tag name="PA" val="v5.2.8"/>
</p:tagLst>
</file>

<file path=ppt/tags/tag602.xml><?xml version="1.0" encoding="utf-8"?>
<p:tagLst xmlns:p="http://schemas.openxmlformats.org/presentationml/2006/main">
  <p:tag name="PA" val="v5.2.8"/>
</p:tagLst>
</file>

<file path=ppt/tags/tag603.xml><?xml version="1.0" encoding="utf-8"?>
<p:tagLst xmlns:p="http://schemas.openxmlformats.org/presentationml/2006/main">
  <p:tag name="PA" val="v5.2.8"/>
</p:tagLst>
</file>

<file path=ppt/tags/tag604.xml><?xml version="1.0" encoding="utf-8"?>
<p:tagLst xmlns:p="http://schemas.openxmlformats.org/presentationml/2006/main">
  <p:tag name="PA" val="v5.2.8"/>
</p:tagLst>
</file>

<file path=ppt/tags/tag605.xml><?xml version="1.0" encoding="utf-8"?>
<p:tagLst xmlns:p="http://schemas.openxmlformats.org/presentationml/2006/main">
  <p:tag name="PA" val="v5.2.8"/>
</p:tagLst>
</file>

<file path=ppt/tags/tag606.xml><?xml version="1.0" encoding="utf-8"?>
<p:tagLst xmlns:p="http://schemas.openxmlformats.org/presentationml/2006/main">
  <p:tag name="PA" val="v5.2.8"/>
</p:tagLst>
</file>

<file path=ppt/tags/tag607.xml><?xml version="1.0" encoding="utf-8"?>
<p:tagLst xmlns:p="http://schemas.openxmlformats.org/presentationml/2006/main">
  <p:tag name="PA" val="v5.2.8"/>
</p:tagLst>
</file>

<file path=ppt/tags/tag608.xml><?xml version="1.0" encoding="utf-8"?>
<p:tagLst xmlns:p="http://schemas.openxmlformats.org/presentationml/2006/main">
  <p:tag name="PA" val="v5.2.8"/>
</p:tagLst>
</file>

<file path=ppt/tags/tag609.xml><?xml version="1.0" encoding="utf-8"?>
<p:tagLst xmlns:p="http://schemas.openxmlformats.org/presentationml/2006/main">
  <p:tag name="PA" val="v5.2.8"/>
</p:tagLst>
</file>

<file path=ppt/tags/tag61.xml><?xml version="1.0" encoding="utf-8"?>
<p:tagLst xmlns:p="http://schemas.openxmlformats.org/presentationml/2006/main">
  <p:tag name="PA" val="v5.2.8"/>
</p:tagLst>
</file>

<file path=ppt/tags/tag610.xml><?xml version="1.0" encoding="utf-8"?>
<p:tagLst xmlns:p="http://schemas.openxmlformats.org/presentationml/2006/main">
  <p:tag name="PA" val="v5.2.8"/>
</p:tagLst>
</file>

<file path=ppt/tags/tag611.xml><?xml version="1.0" encoding="utf-8"?>
<p:tagLst xmlns:p="http://schemas.openxmlformats.org/presentationml/2006/main">
  <p:tag name="PA" val="v5.2.8"/>
</p:tagLst>
</file>

<file path=ppt/tags/tag612.xml><?xml version="1.0" encoding="utf-8"?>
<p:tagLst xmlns:p="http://schemas.openxmlformats.org/presentationml/2006/main">
  <p:tag name="PA" val="v5.2.8"/>
</p:tagLst>
</file>

<file path=ppt/tags/tag613.xml><?xml version="1.0" encoding="utf-8"?>
<p:tagLst xmlns:p="http://schemas.openxmlformats.org/presentationml/2006/main">
  <p:tag name="PA" val="v5.2.8"/>
</p:tagLst>
</file>

<file path=ppt/tags/tag614.xml><?xml version="1.0" encoding="utf-8"?>
<p:tagLst xmlns:p="http://schemas.openxmlformats.org/presentationml/2006/main">
  <p:tag name="PA" val="v5.2.8"/>
</p:tagLst>
</file>

<file path=ppt/tags/tag615.xml><?xml version="1.0" encoding="utf-8"?>
<p:tagLst xmlns:p="http://schemas.openxmlformats.org/presentationml/2006/main">
  <p:tag name="PA" val="v5.2.8"/>
</p:tagLst>
</file>

<file path=ppt/tags/tag616.xml><?xml version="1.0" encoding="utf-8"?>
<p:tagLst xmlns:p="http://schemas.openxmlformats.org/presentationml/2006/main">
  <p:tag name="PA" val="v5.2.8"/>
</p:tagLst>
</file>

<file path=ppt/tags/tag617.xml><?xml version="1.0" encoding="utf-8"?>
<p:tagLst xmlns:p="http://schemas.openxmlformats.org/presentationml/2006/main">
  <p:tag name="PA" val="v5.2.8"/>
</p:tagLst>
</file>

<file path=ppt/tags/tag618.xml><?xml version="1.0" encoding="utf-8"?>
<p:tagLst xmlns:p="http://schemas.openxmlformats.org/presentationml/2006/main">
  <p:tag name="PA" val="v5.2.8"/>
</p:tagLst>
</file>

<file path=ppt/tags/tag619.xml><?xml version="1.0" encoding="utf-8"?>
<p:tagLst xmlns:p="http://schemas.openxmlformats.org/presentationml/2006/main">
  <p:tag name="PA" val="v5.2.8"/>
</p:tagLst>
</file>

<file path=ppt/tags/tag62.xml><?xml version="1.0" encoding="utf-8"?>
<p:tagLst xmlns:p="http://schemas.openxmlformats.org/presentationml/2006/main">
  <p:tag name="PA" val="v5.2.8"/>
</p:tagLst>
</file>

<file path=ppt/tags/tag620.xml><?xml version="1.0" encoding="utf-8"?>
<p:tagLst xmlns:p="http://schemas.openxmlformats.org/presentationml/2006/main">
  <p:tag name="PA" val="v5.2.8"/>
</p:tagLst>
</file>

<file path=ppt/tags/tag621.xml><?xml version="1.0" encoding="utf-8"?>
<p:tagLst xmlns:p="http://schemas.openxmlformats.org/presentationml/2006/main">
  <p:tag name="PA" val="v5.2.8"/>
</p:tagLst>
</file>

<file path=ppt/tags/tag622.xml><?xml version="1.0" encoding="utf-8"?>
<p:tagLst xmlns:p="http://schemas.openxmlformats.org/presentationml/2006/main">
  <p:tag name="PA" val="v5.2.8"/>
</p:tagLst>
</file>

<file path=ppt/tags/tag623.xml><?xml version="1.0" encoding="utf-8"?>
<p:tagLst xmlns:p="http://schemas.openxmlformats.org/presentationml/2006/main">
  <p:tag name="PA" val="v5.2.8"/>
</p:tagLst>
</file>

<file path=ppt/tags/tag624.xml><?xml version="1.0" encoding="utf-8"?>
<p:tagLst xmlns:p="http://schemas.openxmlformats.org/presentationml/2006/main">
  <p:tag name="PA" val="v5.2.8"/>
</p:tagLst>
</file>

<file path=ppt/tags/tag625.xml><?xml version="1.0" encoding="utf-8"?>
<p:tagLst xmlns:p="http://schemas.openxmlformats.org/presentationml/2006/main">
  <p:tag name="PA" val="v5.2.8"/>
</p:tagLst>
</file>

<file path=ppt/tags/tag626.xml><?xml version="1.0" encoding="utf-8"?>
<p:tagLst xmlns:p="http://schemas.openxmlformats.org/presentationml/2006/main">
  <p:tag name="PA" val="v5.2.8"/>
</p:tagLst>
</file>

<file path=ppt/tags/tag627.xml><?xml version="1.0" encoding="utf-8"?>
<p:tagLst xmlns:p="http://schemas.openxmlformats.org/presentationml/2006/main">
  <p:tag name="PA" val="v5.2.8"/>
</p:tagLst>
</file>

<file path=ppt/tags/tag628.xml><?xml version="1.0" encoding="utf-8"?>
<p:tagLst xmlns:p="http://schemas.openxmlformats.org/presentationml/2006/main">
  <p:tag name="PA" val="v5.2.8"/>
</p:tagLst>
</file>

<file path=ppt/tags/tag629.xml><?xml version="1.0" encoding="utf-8"?>
<p:tagLst xmlns:p="http://schemas.openxmlformats.org/presentationml/2006/main">
  <p:tag name="PA" val="v5.2.8"/>
</p:tagLst>
</file>

<file path=ppt/tags/tag63.xml><?xml version="1.0" encoding="utf-8"?>
<p:tagLst xmlns:p="http://schemas.openxmlformats.org/presentationml/2006/main">
  <p:tag name="PA" val="v5.2.8"/>
</p:tagLst>
</file>

<file path=ppt/tags/tag630.xml><?xml version="1.0" encoding="utf-8"?>
<p:tagLst xmlns:p="http://schemas.openxmlformats.org/presentationml/2006/main">
  <p:tag name="PA" val="v5.2.8"/>
</p:tagLst>
</file>

<file path=ppt/tags/tag631.xml><?xml version="1.0" encoding="utf-8"?>
<p:tagLst xmlns:p="http://schemas.openxmlformats.org/presentationml/2006/main">
  <p:tag name="PA" val="v5.2.8"/>
</p:tagLst>
</file>

<file path=ppt/tags/tag632.xml><?xml version="1.0" encoding="utf-8"?>
<p:tagLst xmlns:p="http://schemas.openxmlformats.org/presentationml/2006/main">
  <p:tag name="PA" val="v5.2.8"/>
</p:tagLst>
</file>

<file path=ppt/tags/tag633.xml><?xml version="1.0" encoding="utf-8"?>
<p:tagLst xmlns:p="http://schemas.openxmlformats.org/presentationml/2006/main">
  <p:tag name="PA" val="v5.2.8"/>
</p:tagLst>
</file>

<file path=ppt/tags/tag634.xml><?xml version="1.0" encoding="utf-8"?>
<p:tagLst xmlns:p="http://schemas.openxmlformats.org/presentationml/2006/main">
  <p:tag name="PA" val="v5.2.8"/>
</p:tagLst>
</file>

<file path=ppt/tags/tag635.xml><?xml version="1.0" encoding="utf-8"?>
<p:tagLst xmlns:p="http://schemas.openxmlformats.org/presentationml/2006/main">
  <p:tag name="PA" val="v5.2.8"/>
</p:tagLst>
</file>

<file path=ppt/tags/tag636.xml><?xml version="1.0" encoding="utf-8"?>
<p:tagLst xmlns:p="http://schemas.openxmlformats.org/presentationml/2006/main">
  <p:tag name="PA" val="v5.2.8"/>
</p:tagLst>
</file>

<file path=ppt/tags/tag637.xml><?xml version="1.0" encoding="utf-8"?>
<p:tagLst xmlns:p="http://schemas.openxmlformats.org/presentationml/2006/main">
  <p:tag name="PA" val="v5.2.8"/>
</p:tagLst>
</file>

<file path=ppt/tags/tag638.xml><?xml version="1.0" encoding="utf-8"?>
<p:tagLst xmlns:p="http://schemas.openxmlformats.org/presentationml/2006/main">
  <p:tag name="PA" val="v5.2.8"/>
</p:tagLst>
</file>

<file path=ppt/tags/tag639.xml><?xml version="1.0" encoding="utf-8"?>
<p:tagLst xmlns:p="http://schemas.openxmlformats.org/presentationml/2006/main">
  <p:tag name="PA" val="v5.2.8"/>
</p:tagLst>
</file>

<file path=ppt/tags/tag64.xml><?xml version="1.0" encoding="utf-8"?>
<p:tagLst xmlns:p="http://schemas.openxmlformats.org/presentationml/2006/main">
  <p:tag name="PA" val="v5.2.8"/>
</p:tagLst>
</file>

<file path=ppt/tags/tag640.xml><?xml version="1.0" encoding="utf-8"?>
<p:tagLst xmlns:p="http://schemas.openxmlformats.org/presentationml/2006/main">
  <p:tag name="PA" val="v5.2.8"/>
</p:tagLst>
</file>

<file path=ppt/tags/tag641.xml><?xml version="1.0" encoding="utf-8"?>
<p:tagLst xmlns:p="http://schemas.openxmlformats.org/presentationml/2006/main">
  <p:tag name="PA" val="v5.2.8"/>
</p:tagLst>
</file>

<file path=ppt/tags/tag642.xml><?xml version="1.0" encoding="utf-8"?>
<p:tagLst xmlns:p="http://schemas.openxmlformats.org/presentationml/2006/main">
  <p:tag name="PA" val="v5.2.8"/>
</p:tagLst>
</file>

<file path=ppt/tags/tag643.xml><?xml version="1.0" encoding="utf-8"?>
<p:tagLst xmlns:p="http://schemas.openxmlformats.org/presentationml/2006/main">
  <p:tag name="PA" val="v5.2.8"/>
</p:tagLst>
</file>

<file path=ppt/tags/tag644.xml><?xml version="1.0" encoding="utf-8"?>
<p:tagLst xmlns:p="http://schemas.openxmlformats.org/presentationml/2006/main">
  <p:tag name="PA" val="v5.2.8"/>
</p:tagLst>
</file>

<file path=ppt/tags/tag645.xml><?xml version="1.0" encoding="utf-8"?>
<p:tagLst xmlns:p="http://schemas.openxmlformats.org/presentationml/2006/main">
  <p:tag name="PA" val="v5.2.8"/>
</p:tagLst>
</file>

<file path=ppt/tags/tag646.xml><?xml version="1.0" encoding="utf-8"?>
<p:tagLst xmlns:p="http://schemas.openxmlformats.org/presentationml/2006/main">
  <p:tag name="PA" val="v5.2.8"/>
</p:tagLst>
</file>

<file path=ppt/tags/tag647.xml><?xml version="1.0" encoding="utf-8"?>
<p:tagLst xmlns:p="http://schemas.openxmlformats.org/presentationml/2006/main">
  <p:tag name="PA" val="v5.2.8"/>
</p:tagLst>
</file>

<file path=ppt/tags/tag648.xml><?xml version="1.0" encoding="utf-8"?>
<p:tagLst xmlns:p="http://schemas.openxmlformats.org/presentationml/2006/main">
  <p:tag name="PA" val="v5.2.8"/>
</p:tagLst>
</file>

<file path=ppt/tags/tag649.xml><?xml version="1.0" encoding="utf-8"?>
<p:tagLst xmlns:p="http://schemas.openxmlformats.org/presentationml/2006/main">
  <p:tag name="PA" val="v5.2.8"/>
</p:tagLst>
</file>

<file path=ppt/tags/tag65.xml><?xml version="1.0" encoding="utf-8"?>
<p:tagLst xmlns:p="http://schemas.openxmlformats.org/presentationml/2006/main">
  <p:tag name="PA" val="v5.2.8"/>
</p:tagLst>
</file>

<file path=ppt/tags/tag650.xml><?xml version="1.0" encoding="utf-8"?>
<p:tagLst xmlns:p="http://schemas.openxmlformats.org/presentationml/2006/main">
  <p:tag name="PA" val="v5.2.8"/>
</p:tagLst>
</file>

<file path=ppt/tags/tag651.xml><?xml version="1.0" encoding="utf-8"?>
<p:tagLst xmlns:p="http://schemas.openxmlformats.org/presentationml/2006/main">
  <p:tag name="PA" val="v5.2.8"/>
</p:tagLst>
</file>

<file path=ppt/tags/tag652.xml><?xml version="1.0" encoding="utf-8"?>
<p:tagLst xmlns:p="http://schemas.openxmlformats.org/presentationml/2006/main">
  <p:tag name="PA" val="v5.2.8"/>
</p:tagLst>
</file>

<file path=ppt/tags/tag653.xml><?xml version="1.0" encoding="utf-8"?>
<p:tagLst xmlns:p="http://schemas.openxmlformats.org/presentationml/2006/main">
  <p:tag name="PA" val="v5.2.8"/>
</p:tagLst>
</file>

<file path=ppt/tags/tag654.xml><?xml version="1.0" encoding="utf-8"?>
<p:tagLst xmlns:p="http://schemas.openxmlformats.org/presentationml/2006/main">
  <p:tag name="PA" val="v5.2.8"/>
</p:tagLst>
</file>

<file path=ppt/tags/tag655.xml><?xml version="1.0" encoding="utf-8"?>
<p:tagLst xmlns:p="http://schemas.openxmlformats.org/presentationml/2006/main">
  <p:tag name="PA" val="v5.2.8"/>
</p:tagLst>
</file>

<file path=ppt/tags/tag656.xml><?xml version="1.0" encoding="utf-8"?>
<p:tagLst xmlns:p="http://schemas.openxmlformats.org/presentationml/2006/main">
  <p:tag name="PA" val="v5.2.8"/>
</p:tagLst>
</file>

<file path=ppt/tags/tag657.xml><?xml version="1.0" encoding="utf-8"?>
<p:tagLst xmlns:p="http://schemas.openxmlformats.org/presentationml/2006/main">
  <p:tag name="PA" val="v5.2.8"/>
</p:tagLst>
</file>

<file path=ppt/tags/tag658.xml><?xml version="1.0" encoding="utf-8"?>
<p:tagLst xmlns:p="http://schemas.openxmlformats.org/presentationml/2006/main">
  <p:tag name="PA" val="v5.2.8"/>
</p:tagLst>
</file>

<file path=ppt/tags/tag659.xml><?xml version="1.0" encoding="utf-8"?>
<p:tagLst xmlns:p="http://schemas.openxmlformats.org/presentationml/2006/main">
  <p:tag name="PA" val="v5.2.8"/>
</p:tagLst>
</file>

<file path=ppt/tags/tag66.xml><?xml version="1.0" encoding="utf-8"?>
<p:tagLst xmlns:p="http://schemas.openxmlformats.org/presentationml/2006/main">
  <p:tag name="PA" val="v5.2.8"/>
</p:tagLst>
</file>

<file path=ppt/tags/tag660.xml><?xml version="1.0" encoding="utf-8"?>
<p:tagLst xmlns:p="http://schemas.openxmlformats.org/presentationml/2006/main">
  <p:tag name="PA" val="v5.2.8"/>
</p:tagLst>
</file>

<file path=ppt/tags/tag661.xml><?xml version="1.0" encoding="utf-8"?>
<p:tagLst xmlns:p="http://schemas.openxmlformats.org/presentationml/2006/main">
  <p:tag name="PA" val="v5.2.8"/>
</p:tagLst>
</file>

<file path=ppt/tags/tag662.xml><?xml version="1.0" encoding="utf-8"?>
<p:tagLst xmlns:p="http://schemas.openxmlformats.org/presentationml/2006/main">
  <p:tag name="PA" val="v5.2.8"/>
</p:tagLst>
</file>

<file path=ppt/tags/tag663.xml><?xml version="1.0" encoding="utf-8"?>
<p:tagLst xmlns:p="http://schemas.openxmlformats.org/presentationml/2006/main">
  <p:tag name="PA" val="v5.2.8"/>
</p:tagLst>
</file>

<file path=ppt/tags/tag664.xml><?xml version="1.0" encoding="utf-8"?>
<p:tagLst xmlns:p="http://schemas.openxmlformats.org/presentationml/2006/main">
  <p:tag name="PA" val="v5.2.8"/>
</p:tagLst>
</file>

<file path=ppt/tags/tag665.xml><?xml version="1.0" encoding="utf-8"?>
<p:tagLst xmlns:p="http://schemas.openxmlformats.org/presentationml/2006/main">
  <p:tag name="PA" val="v5.2.8"/>
</p:tagLst>
</file>

<file path=ppt/tags/tag666.xml><?xml version="1.0" encoding="utf-8"?>
<p:tagLst xmlns:p="http://schemas.openxmlformats.org/presentationml/2006/main">
  <p:tag name="PA" val="v5.2.8"/>
</p:tagLst>
</file>

<file path=ppt/tags/tag667.xml><?xml version="1.0" encoding="utf-8"?>
<p:tagLst xmlns:p="http://schemas.openxmlformats.org/presentationml/2006/main">
  <p:tag name="PA" val="v5.2.8"/>
</p:tagLst>
</file>

<file path=ppt/tags/tag668.xml><?xml version="1.0" encoding="utf-8"?>
<p:tagLst xmlns:p="http://schemas.openxmlformats.org/presentationml/2006/main">
  <p:tag name="PA" val="v5.2.8"/>
</p:tagLst>
</file>

<file path=ppt/tags/tag669.xml><?xml version="1.0" encoding="utf-8"?>
<p:tagLst xmlns:p="http://schemas.openxmlformats.org/presentationml/2006/main">
  <p:tag name="PA" val="v5.2.8"/>
</p:tagLst>
</file>

<file path=ppt/tags/tag67.xml><?xml version="1.0" encoding="utf-8"?>
<p:tagLst xmlns:p="http://schemas.openxmlformats.org/presentationml/2006/main">
  <p:tag name="PA" val="v5.2.8"/>
  <p:tag name="KSO_WM_DIAGRAM_VIRTUALLY_FRAME" val="{&quot;height&quot;:110.55448818897635,&quot;left&quot;:193.95149606299213,&quot;top&quot;:226.1083464566929,&quot;width&quot;:530.3498425196851}"/>
</p:tagLst>
</file>

<file path=ppt/tags/tag670.xml><?xml version="1.0" encoding="utf-8"?>
<p:tagLst xmlns:p="http://schemas.openxmlformats.org/presentationml/2006/main">
  <p:tag name="PA" val="v5.2.8"/>
</p:tagLst>
</file>

<file path=ppt/tags/tag671.xml><?xml version="1.0" encoding="utf-8"?>
<p:tagLst xmlns:p="http://schemas.openxmlformats.org/presentationml/2006/main">
  <p:tag name="PA" val="v5.2.8"/>
</p:tagLst>
</file>

<file path=ppt/tags/tag672.xml><?xml version="1.0" encoding="utf-8"?>
<p:tagLst xmlns:p="http://schemas.openxmlformats.org/presentationml/2006/main">
  <p:tag name="PA" val="v5.2.8"/>
</p:tagLst>
</file>

<file path=ppt/tags/tag673.xml><?xml version="1.0" encoding="utf-8"?>
<p:tagLst xmlns:p="http://schemas.openxmlformats.org/presentationml/2006/main">
  <p:tag name="PA" val="v5.2.8"/>
</p:tagLst>
</file>

<file path=ppt/tags/tag674.xml><?xml version="1.0" encoding="utf-8"?>
<p:tagLst xmlns:p="http://schemas.openxmlformats.org/presentationml/2006/main">
  <p:tag name="PA" val="v5.2.8"/>
</p:tagLst>
</file>

<file path=ppt/tags/tag675.xml><?xml version="1.0" encoding="utf-8"?>
<p:tagLst xmlns:p="http://schemas.openxmlformats.org/presentationml/2006/main">
  <p:tag name="PA" val="v5.2.8"/>
</p:tagLst>
</file>

<file path=ppt/tags/tag676.xml><?xml version="1.0" encoding="utf-8"?>
<p:tagLst xmlns:p="http://schemas.openxmlformats.org/presentationml/2006/main">
  <p:tag name="PA" val="v5.2.8"/>
</p:tagLst>
</file>

<file path=ppt/tags/tag677.xml><?xml version="1.0" encoding="utf-8"?>
<p:tagLst xmlns:p="http://schemas.openxmlformats.org/presentationml/2006/main">
  <p:tag name="PA" val="v5.2.8"/>
</p:tagLst>
</file>

<file path=ppt/tags/tag678.xml><?xml version="1.0" encoding="utf-8"?>
<p:tagLst xmlns:p="http://schemas.openxmlformats.org/presentationml/2006/main">
  <p:tag name="PA" val="v5.2.8"/>
</p:tagLst>
</file>

<file path=ppt/tags/tag679.xml><?xml version="1.0" encoding="utf-8"?>
<p:tagLst xmlns:p="http://schemas.openxmlformats.org/presentationml/2006/main">
  <p:tag name="PA" val="v5.2.8"/>
</p:tagLst>
</file>

<file path=ppt/tags/tag68.xml><?xml version="1.0" encoding="utf-8"?>
<p:tagLst xmlns:p="http://schemas.openxmlformats.org/presentationml/2006/main">
  <p:tag name="PA" val="v5.2.8"/>
  <p:tag name="KSO_WM_DIAGRAM_VIRTUALLY_FRAME" val="{&quot;height&quot;:110.55448818897635,&quot;left&quot;:193.95149606299213,&quot;top&quot;:226.1083464566929,&quot;width&quot;:530.3498425196851}"/>
</p:tagLst>
</file>

<file path=ppt/tags/tag680.xml><?xml version="1.0" encoding="utf-8"?>
<p:tagLst xmlns:p="http://schemas.openxmlformats.org/presentationml/2006/main">
  <p:tag name="PA" val="v5.2.8"/>
</p:tagLst>
</file>

<file path=ppt/tags/tag681.xml><?xml version="1.0" encoding="utf-8"?>
<p:tagLst xmlns:p="http://schemas.openxmlformats.org/presentationml/2006/main">
  <p:tag name="PA" val="v5.2.8"/>
</p:tagLst>
</file>

<file path=ppt/tags/tag682.xml><?xml version="1.0" encoding="utf-8"?>
<p:tagLst xmlns:p="http://schemas.openxmlformats.org/presentationml/2006/main">
  <p:tag name="PA" val="v5.2.8"/>
</p:tagLst>
</file>

<file path=ppt/tags/tag683.xml><?xml version="1.0" encoding="utf-8"?>
<p:tagLst xmlns:p="http://schemas.openxmlformats.org/presentationml/2006/main">
  <p:tag name="PA" val="v5.2.8"/>
</p:tagLst>
</file>

<file path=ppt/tags/tag684.xml><?xml version="1.0" encoding="utf-8"?>
<p:tagLst xmlns:p="http://schemas.openxmlformats.org/presentationml/2006/main">
  <p:tag name="PA" val="v5.2.8"/>
</p:tagLst>
</file>

<file path=ppt/tags/tag685.xml><?xml version="1.0" encoding="utf-8"?>
<p:tagLst xmlns:p="http://schemas.openxmlformats.org/presentationml/2006/main">
  <p:tag name="PA" val="v5.2.8"/>
</p:tagLst>
</file>

<file path=ppt/tags/tag686.xml><?xml version="1.0" encoding="utf-8"?>
<p:tagLst xmlns:p="http://schemas.openxmlformats.org/presentationml/2006/main">
  <p:tag name="PA" val="v5.2.8"/>
</p:tagLst>
</file>

<file path=ppt/tags/tag687.xml><?xml version="1.0" encoding="utf-8"?>
<p:tagLst xmlns:p="http://schemas.openxmlformats.org/presentationml/2006/main">
  <p:tag name="PA" val="v5.2.8"/>
</p:tagLst>
</file>

<file path=ppt/tags/tag688.xml><?xml version="1.0" encoding="utf-8"?>
<p:tagLst xmlns:p="http://schemas.openxmlformats.org/presentationml/2006/main">
  <p:tag name="PA" val="v5.2.8"/>
</p:tagLst>
</file>

<file path=ppt/tags/tag689.xml><?xml version="1.0" encoding="utf-8"?>
<p:tagLst xmlns:p="http://schemas.openxmlformats.org/presentationml/2006/main">
  <p:tag name="PA" val="v5.2.8"/>
</p:tagLst>
</file>

<file path=ppt/tags/tag69.xml><?xml version="1.0" encoding="utf-8"?>
<p:tagLst xmlns:p="http://schemas.openxmlformats.org/presentationml/2006/main">
  <p:tag name="PA" val="v5.2.8"/>
</p:tagLst>
</file>

<file path=ppt/tags/tag690.xml><?xml version="1.0" encoding="utf-8"?>
<p:tagLst xmlns:p="http://schemas.openxmlformats.org/presentationml/2006/main">
  <p:tag name="PA" val="v5.2.8"/>
</p:tagLst>
</file>

<file path=ppt/tags/tag691.xml><?xml version="1.0" encoding="utf-8"?>
<p:tagLst xmlns:p="http://schemas.openxmlformats.org/presentationml/2006/main">
  <p:tag name="PA" val="v5.2.8"/>
</p:tagLst>
</file>

<file path=ppt/tags/tag692.xml><?xml version="1.0" encoding="utf-8"?>
<p:tagLst xmlns:p="http://schemas.openxmlformats.org/presentationml/2006/main">
  <p:tag name="PA" val="v5.2.8"/>
</p:tagLst>
</file>

<file path=ppt/tags/tag693.xml><?xml version="1.0" encoding="utf-8"?>
<p:tagLst xmlns:p="http://schemas.openxmlformats.org/presentationml/2006/main">
  <p:tag name="PA" val="v5.2.8"/>
</p:tagLst>
</file>

<file path=ppt/tags/tag694.xml><?xml version="1.0" encoding="utf-8"?>
<p:tagLst xmlns:p="http://schemas.openxmlformats.org/presentationml/2006/main">
  <p:tag name="PA" val="v5.2.8"/>
</p:tagLst>
</file>

<file path=ppt/tags/tag695.xml><?xml version="1.0" encoding="utf-8"?>
<p:tagLst xmlns:p="http://schemas.openxmlformats.org/presentationml/2006/main">
  <p:tag name="PA" val="v5.2.8"/>
</p:tagLst>
</file>

<file path=ppt/tags/tag696.xml><?xml version="1.0" encoding="utf-8"?>
<p:tagLst xmlns:p="http://schemas.openxmlformats.org/presentationml/2006/main">
  <p:tag name="PA" val="v5.2.8"/>
</p:tagLst>
</file>

<file path=ppt/tags/tag697.xml><?xml version="1.0" encoding="utf-8"?>
<p:tagLst xmlns:p="http://schemas.openxmlformats.org/presentationml/2006/main">
  <p:tag name="PA" val="v5.2.8"/>
</p:tagLst>
</file>

<file path=ppt/tags/tag698.xml><?xml version="1.0" encoding="utf-8"?>
<p:tagLst xmlns:p="http://schemas.openxmlformats.org/presentationml/2006/main">
  <p:tag name="PA" val="v5.2.8"/>
</p:tagLst>
</file>

<file path=ppt/tags/tag699.xml><?xml version="1.0" encoding="utf-8"?>
<p:tagLst xmlns:p="http://schemas.openxmlformats.org/presentationml/2006/main">
  <p:tag name="PA" val="v5.2.8"/>
</p:tagLst>
</file>

<file path=ppt/tags/tag7.xml><?xml version="1.0" encoding="utf-8"?>
<p:tagLst xmlns:p="http://schemas.openxmlformats.org/presentationml/2006/main">
  <p:tag name="PA" val="v5.2.8"/>
</p:tagLst>
</file>

<file path=ppt/tags/tag70.xml><?xml version="1.0" encoding="utf-8"?>
<p:tagLst xmlns:p="http://schemas.openxmlformats.org/presentationml/2006/main">
  <p:tag name="PA" val="v5.2.8"/>
</p:tagLst>
</file>

<file path=ppt/tags/tag700.xml><?xml version="1.0" encoding="utf-8"?>
<p:tagLst xmlns:p="http://schemas.openxmlformats.org/presentationml/2006/main">
  <p:tag name="PA" val="v5.2.8"/>
</p:tagLst>
</file>

<file path=ppt/tags/tag701.xml><?xml version="1.0" encoding="utf-8"?>
<p:tagLst xmlns:p="http://schemas.openxmlformats.org/presentationml/2006/main">
  <p:tag name="PA" val="v5.2.8"/>
</p:tagLst>
</file>

<file path=ppt/tags/tag702.xml><?xml version="1.0" encoding="utf-8"?>
<p:tagLst xmlns:p="http://schemas.openxmlformats.org/presentationml/2006/main">
  <p:tag name="PA" val="v5.2.8"/>
</p:tagLst>
</file>

<file path=ppt/tags/tag703.xml><?xml version="1.0" encoding="utf-8"?>
<p:tagLst xmlns:p="http://schemas.openxmlformats.org/presentationml/2006/main">
  <p:tag name="PA" val="v5.2.8"/>
</p:tagLst>
</file>

<file path=ppt/tags/tag704.xml><?xml version="1.0" encoding="utf-8"?>
<p:tagLst xmlns:p="http://schemas.openxmlformats.org/presentationml/2006/main">
  <p:tag name="PA" val="v5.2.8"/>
</p:tagLst>
</file>

<file path=ppt/tags/tag705.xml><?xml version="1.0" encoding="utf-8"?>
<p:tagLst xmlns:p="http://schemas.openxmlformats.org/presentationml/2006/main">
  <p:tag name="PA" val="v5.2.8"/>
</p:tagLst>
</file>

<file path=ppt/tags/tag706.xml><?xml version="1.0" encoding="utf-8"?>
<p:tagLst xmlns:p="http://schemas.openxmlformats.org/presentationml/2006/main">
  <p:tag name="PA" val="v5.2.8"/>
</p:tagLst>
</file>

<file path=ppt/tags/tag707.xml><?xml version="1.0" encoding="utf-8"?>
<p:tagLst xmlns:p="http://schemas.openxmlformats.org/presentationml/2006/main">
  <p:tag name="PA" val="v5.2.8"/>
</p:tagLst>
</file>

<file path=ppt/tags/tag708.xml><?xml version="1.0" encoding="utf-8"?>
<p:tagLst xmlns:p="http://schemas.openxmlformats.org/presentationml/2006/main">
  <p:tag name="PA" val="v5.2.8"/>
</p:tagLst>
</file>

<file path=ppt/tags/tag709.xml><?xml version="1.0" encoding="utf-8"?>
<p:tagLst xmlns:p="http://schemas.openxmlformats.org/presentationml/2006/main">
  <p:tag name="PA" val="v5.2.8"/>
</p:tagLst>
</file>

<file path=ppt/tags/tag71.xml><?xml version="1.0" encoding="utf-8"?>
<p:tagLst xmlns:p="http://schemas.openxmlformats.org/presentationml/2006/main">
  <p:tag name="PA" val="v5.2.8"/>
</p:tagLst>
</file>

<file path=ppt/tags/tag710.xml><?xml version="1.0" encoding="utf-8"?>
<p:tagLst xmlns:p="http://schemas.openxmlformats.org/presentationml/2006/main">
  <p:tag name="PA" val="v5.2.8"/>
</p:tagLst>
</file>

<file path=ppt/tags/tag711.xml><?xml version="1.0" encoding="utf-8"?>
<p:tagLst xmlns:p="http://schemas.openxmlformats.org/presentationml/2006/main">
  <p:tag name="PA" val="v5.2.8"/>
</p:tagLst>
</file>

<file path=ppt/tags/tag712.xml><?xml version="1.0" encoding="utf-8"?>
<p:tagLst xmlns:p="http://schemas.openxmlformats.org/presentationml/2006/main">
  <p:tag name="PA" val="v5.2.8"/>
</p:tagLst>
</file>

<file path=ppt/tags/tag713.xml><?xml version="1.0" encoding="utf-8"?>
<p:tagLst xmlns:p="http://schemas.openxmlformats.org/presentationml/2006/main">
  <p:tag name="PA" val="v5.2.8"/>
</p:tagLst>
</file>

<file path=ppt/tags/tag714.xml><?xml version="1.0" encoding="utf-8"?>
<p:tagLst xmlns:p="http://schemas.openxmlformats.org/presentationml/2006/main">
  <p:tag name="PA" val="v5.2.8"/>
</p:tagLst>
</file>

<file path=ppt/tags/tag715.xml><?xml version="1.0" encoding="utf-8"?>
<p:tagLst xmlns:p="http://schemas.openxmlformats.org/presentationml/2006/main">
  <p:tag name="PA" val="v5.2.8"/>
</p:tagLst>
</file>

<file path=ppt/tags/tag716.xml><?xml version="1.0" encoding="utf-8"?>
<p:tagLst xmlns:p="http://schemas.openxmlformats.org/presentationml/2006/main">
  <p:tag name="PA" val="v5.2.8"/>
</p:tagLst>
</file>

<file path=ppt/tags/tag717.xml><?xml version="1.0" encoding="utf-8"?>
<p:tagLst xmlns:p="http://schemas.openxmlformats.org/presentationml/2006/main">
  <p:tag name="PA" val="v5.2.8"/>
</p:tagLst>
</file>

<file path=ppt/tags/tag718.xml><?xml version="1.0" encoding="utf-8"?>
<p:tagLst xmlns:p="http://schemas.openxmlformats.org/presentationml/2006/main">
  <p:tag name="PA" val="v5.2.8"/>
</p:tagLst>
</file>

<file path=ppt/tags/tag719.xml><?xml version="1.0" encoding="utf-8"?>
<p:tagLst xmlns:p="http://schemas.openxmlformats.org/presentationml/2006/main">
  <p:tag name="PA" val="v5.2.8"/>
</p:tagLst>
</file>

<file path=ppt/tags/tag72.xml><?xml version="1.0" encoding="utf-8"?>
<p:tagLst xmlns:p="http://schemas.openxmlformats.org/presentationml/2006/main">
  <p:tag name="PA" val="v5.2.8"/>
</p:tagLst>
</file>

<file path=ppt/tags/tag720.xml><?xml version="1.0" encoding="utf-8"?>
<p:tagLst xmlns:p="http://schemas.openxmlformats.org/presentationml/2006/main">
  <p:tag name="PA" val="v5.2.8"/>
</p:tagLst>
</file>

<file path=ppt/tags/tag721.xml><?xml version="1.0" encoding="utf-8"?>
<p:tagLst xmlns:p="http://schemas.openxmlformats.org/presentationml/2006/main">
  <p:tag name="PA" val="v5.2.8"/>
</p:tagLst>
</file>

<file path=ppt/tags/tag722.xml><?xml version="1.0" encoding="utf-8"?>
<p:tagLst xmlns:p="http://schemas.openxmlformats.org/presentationml/2006/main">
  <p:tag name="PA" val="v5.2.8"/>
</p:tagLst>
</file>

<file path=ppt/tags/tag723.xml><?xml version="1.0" encoding="utf-8"?>
<p:tagLst xmlns:p="http://schemas.openxmlformats.org/presentationml/2006/main">
  <p:tag name="PA" val="v5.2.8"/>
</p:tagLst>
</file>

<file path=ppt/tags/tag724.xml><?xml version="1.0" encoding="utf-8"?>
<p:tagLst xmlns:p="http://schemas.openxmlformats.org/presentationml/2006/main">
  <p:tag name="PA" val="v5.2.8"/>
</p:tagLst>
</file>

<file path=ppt/tags/tag725.xml><?xml version="1.0" encoding="utf-8"?>
<p:tagLst xmlns:p="http://schemas.openxmlformats.org/presentationml/2006/main">
  <p:tag name="PA" val="v5.2.8"/>
</p:tagLst>
</file>

<file path=ppt/tags/tag726.xml><?xml version="1.0" encoding="utf-8"?>
<p:tagLst xmlns:p="http://schemas.openxmlformats.org/presentationml/2006/main">
  <p:tag name="PA" val="v5.2.8"/>
</p:tagLst>
</file>

<file path=ppt/tags/tag727.xml><?xml version="1.0" encoding="utf-8"?>
<p:tagLst xmlns:p="http://schemas.openxmlformats.org/presentationml/2006/main">
  <p:tag name="PA" val="v5.2.8"/>
</p:tagLst>
</file>

<file path=ppt/tags/tag728.xml><?xml version="1.0" encoding="utf-8"?>
<p:tagLst xmlns:p="http://schemas.openxmlformats.org/presentationml/2006/main">
  <p:tag name="PA" val="v5.2.8"/>
</p:tagLst>
</file>

<file path=ppt/tags/tag729.xml><?xml version="1.0" encoding="utf-8"?>
<p:tagLst xmlns:p="http://schemas.openxmlformats.org/presentationml/2006/main">
  <p:tag name="PA" val="v5.2.8"/>
</p:tagLst>
</file>

<file path=ppt/tags/tag73.xml><?xml version="1.0" encoding="utf-8"?>
<p:tagLst xmlns:p="http://schemas.openxmlformats.org/presentationml/2006/main">
  <p:tag name="PA" val="v5.2.8"/>
</p:tagLst>
</file>

<file path=ppt/tags/tag730.xml><?xml version="1.0" encoding="utf-8"?>
<p:tagLst xmlns:p="http://schemas.openxmlformats.org/presentationml/2006/main">
  <p:tag name="PA" val="v5.2.8"/>
</p:tagLst>
</file>

<file path=ppt/tags/tag731.xml><?xml version="1.0" encoding="utf-8"?>
<p:tagLst xmlns:p="http://schemas.openxmlformats.org/presentationml/2006/main">
  <p:tag name="PA" val="v5.2.8"/>
</p:tagLst>
</file>

<file path=ppt/tags/tag732.xml><?xml version="1.0" encoding="utf-8"?>
<p:tagLst xmlns:p="http://schemas.openxmlformats.org/presentationml/2006/main">
  <p:tag name="PA" val="v5.2.8"/>
</p:tagLst>
</file>

<file path=ppt/tags/tag733.xml><?xml version="1.0" encoding="utf-8"?>
<p:tagLst xmlns:p="http://schemas.openxmlformats.org/presentationml/2006/main">
  <p:tag name="PA" val="v5.2.8"/>
</p:tagLst>
</file>

<file path=ppt/tags/tag734.xml><?xml version="1.0" encoding="utf-8"?>
<p:tagLst xmlns:p="http://schemas.openxmlformats.org/presentationml/2006/main">
  <p:tag name="PA" val="v5.2.8"/>
</p:tagLst>
</file>

<file path=ppt/tags/tag735.xml><?xml version="1.0" encoding="utf-8"?>
<p:tagLst xmlns:p="http://schemas.openxmlformats.org/presentationml/2006/main">
  <p:tag name="PA" val="v5.2.8"/>
</p:tagLst>
</file>

<file path=ppt/tags/tag736.xml><?xml version="1.0" encoding="utf-8"?>
<p:tagLst xmlns:p="http://schemas.openxmlformats.org/presentationml/2006/main">
  <p:tag name="PA" val="v5.2.8"/>
</p:tagLst>
</file>

<file path=ppt/tags/tag737.xml><?xml version="1.0" encoding="utf-8"?>
<p:tagLst xmlns:p="http://schemas.openxmlformats.org/presentationml/2006/main">
  <p:tag name="PA" val="v5.2.8"/>
</p:tagLst>
</file>

<file path=ppt/tags/tag738.xml><?xml version="1.0" encoding="utf-8"?>
<p:tagLst xmlns:p="http://schemas.openxmlformats.org/presentationml/2006/main">
  <p:tag name="PA" val="v5.2.8"/>
</p:tagLst>
</file>

<file path=ppt/tags/tag739.xml><?xml version="1.0" encoding="utf-8"?>
<p:tagLst xmlns:p="http://schemas.openxmlformats.org/presentationml/2006/main">
  <p:tag name="PA" val="v5.2.8"/>
</p:tagLst>
</file>

<file path=ppt/tags/tag74.xml><?xml version="1.0" encoding="utf-8"?>
<p:tagLst xmlns:p="http://schemas.openxmlformats.org/presentationml/2006/main">
  <p:tag name="PA" val="v5.2.8"/>
</p:tagLst>
</file>

<file path=ppt/tags/tag740.xml><?xml version="1.0" encoding="utf-8"?>
<p:tagLst xmlns:p="http://schemas.openxmlformats.org/presentationml/2006/main">
  <p:tag name="PA" val="v5.2.8"/>
</p:tagLst>
</file>

<file path=ppt/tags/tag741.xml><?xml version="1.0" encoding="utf-8"?>
<p:tagLst xmlns:p="http://schemas.openxmlformats.org/presentationml/2006/main">
  <p:tag name="PA" val="v5.2.8"/>
</p:tagLst>
</file>

<file path=ppt/tags/tag742.xml><?xml version="1.0" encoding="utf-8"?>
<p:tagLst xmlns:p="http://schemas.openxmlformats.org/presentationml/2006/main">
  <p:tag name="PA" val="v5.2.8"/>
</p:tagLst>
</file>

<file path=ppt/tags/tag743.xml><?xml version="1.0" encoding="utf-8"?>
<p:tagLst xmlns:p="http://schemas.openxmlformats.org/presentationml/2006/main">
  <p:tag name="PA" val="v5.2.8"/>
</p:tagLst>
</file>

<file path=ppt/tags/tag744.xml><?xml version="1.0" encoding="utf-8"?>
<p:tagLst xmlns:p="http://schemas.openxmlformats.org/presentationml/2006/main">
  <p:tag name="PA" val="v5.2.8"/>
</p:tagLst>
</file>

<file path=ppt/tags/tag745.xml><?xml version="1.0" encoding="utf-8"?>
<p:tagLst xmlns:p="http://schemas.openxmlformats.org/presentationml/2006/main">
  <p:tag name="PA" val="v5.2.8"/>
</p:tagLst>
</file>

<file path=ppt/tags/tag746.xml><?xml version="1.0" encoding="utf-8"?>
<p:tagLst xmlns:p="http://schemas.openxmlformats.org/presentationml/2006/main">
  <p:tag name="PA" val="v5.2.8"/>
</p:tagLst>
</file>

<file path=ppt/tags/tag747.xml><?xml version="1.0" encoding="utf-8"?>
<p:tagLst xmlns:p="http://schemas.openxmlformats.org/presentationml/2006/main">
  <p:tag name="PA" val="v5.2.8"/>
</p:tagLst>
</file>

<file path=ppt/tags/tag748.xml><?xml version="1.0" encoding="utf-8"?>
<p:tagLst xmlns:p="http://schemas.openxmlformats.org/presentationml/2006/main">
  <p:tag name="PA" val="v5.2.8"/>
</p:tagLst>
</file>

<file path=ppt/tags/tag749.xml><?xml version="1.0" encoding="utf-8"?>
<p:tagLst xmlns:p="http://schemas.openxmlformats.org/presentationml/2006/main">
  <p:tag name="PA" val="v5.2.8"/>
</p:tagLst>
</file>

<file path=ppt/tags/tag75.xml><?xml version="1.0" encoding="utf-8"?>
<p:tagLst xmlns:p="http://schemas.openxmlformats.org/presentationml/2006/main">
  <p:tag name="PA" val="v5.2.8"/>
</p:tagLst>
</file>

<file path=ppt/tags/tag750.xml><?xml version="1.0" encoding="utf-8"?>
<p:tagLst xmlns:p="http://schemas.openxmlformats.org/presentationml/2006/main">
  <p:tag name="PA" val="v5.2.8"/>
</p:tagLst>
</file>

<file path=ppt/tags/tag751.xml><?xml version="1.0" encoding="utf-8"?>
<p:tagLst xmlns:p="http://schemas.openxmlformats.org/presentationml/2006/main">
  <p:tag name="PA" val="v5.2.8"/>
</p:tagLst>
</file>

<file path=ppt/tags/tag752.xml><?xml version="1.0" encoding="utf-8"?>
<p:tagLst xmlns:p="http://schemas.openxmlformats.org/presentationml/2006/main">
  <p:tag name="PA" val="v5.2.8"/>
</p:tagLst>
</file>

<file path=ppt/tags/tag753.xml><?xml version="1.0" encoding="utf-8"?>
<p:tagLst xmlns:p="http://schemas.openxmlformats.org/presentationml/2006/main">
  <p:tag name="PA" val="v5.2.8"/>
</p:tagLst>
</file>

<file path=ppt/tags/tag754.xml><?xml version="1.0" encoding="utf-8"?>
<p:tagLst xmlns:p="http://schemas.openxmlformats.org/presentationml/2006/main">
  <p:tag name="PA" val="v5.2.8"/>
</p:tagLst>
</file>

<file path=ppt/tags/tag755.xml><?xml version="1.0" encoding="utf-8"?>
<p:tagLst xmlns:p="http://schemas.openxmlformats.org/presentationml/2006/main">
  <p:tag name="PA" val="v5.2.8"/>
</p:tagLst>
</file>

<file path=ppt/tags/tag756.xml><?xml version="1.0" encoding="utf-8"?>
<p:tagLst xmlns:p="http://schemas.openxmlformats.org/presentationml/2006/main">
  <p:tag name="PA" val="v5.2.8"/>
</p:tagLst>
</file>

<file path=ppt/tags/tag757.xml><?xml version="1.0" encoding="utf-8"?>
<p:tagLst xmlns:p="http://schemas.openxmlformats.org/presentationml/2006/main">
  <p:tag name="PA" val="v5.2.8"/>
</p:tagLst>
</file>

<file path=ppt/tags/tag758.xml><?xml version="1.0" encoding="utf-8"?>
<p:tagLst xmlns:p="http://schemas.openxmlformats.org/presentationml/2006/main">
  <p:tag name="PA" val="v5.2.8"/>
</p:tagLst>
</file>

<file path=ppt/tags/tag759.xml><?xml version="1.0" encoding="utf-8"?>
<p:tagLst xmlns:p="http://schemas.openxmlformats.org/presentationml/2006/main">
  <p:tag name="PA" val="v5.2.8"/>
</p:tagLst>
</file>

<file path=ppt/tags/tag76.xml><?xml version="1.0" encoding="utf-8"?>
<p:tagLst xmlns:p="http://schemas.openxmlformats.org/presentationml/2006/main">
  <p:tag name="PA" val="v5.2.8"/>
</p:tagLst>
</file>

<file path=ppt/tags/tag760.xml><?xml version="1.0" encoding="utf-8"?>
<p:tagLst xmlns:p="http://schemas.openxmlformats.org/presentationml/2006/main">
  <p:tag name="PA" val="v5.2.8"/>
</p:tagLst>
</file>

<file path=ppt/tags/tag761.xml><?xml version="1.0" encoding="utf-8"?>
<p:tagLst xmlns:p="http://schemas.openxmlformats.org/presentationml/2006/main">
  <p:tag name="PA" val="v5.2.8"/>
</p:tagLst>
</file>

<file path=ppt/tags/tag762.xml><?xml version="1.0" encoding="utf-8"?>
<p:tagLst xmlns:p="http://schemas.openxmlformats.org/presentationml/2006/main">
  <p:tag name="PA" val="v5.2.8"/>
</p:tagLst>
</file>

<file path=ppt/tags/tag763.xml><?xml version="1.0" encoding="utf-8"?>
<p:tagLst xmlns:p="http://schemas.openxmlformats.org/presentationml/2006/main">
  <p:tag name="PA" val="v5.2.8"/>
</p:tagLst>
</file>

<file path=ppt/tags/tag764.xml><?xml version="1.0" encoding="utf-8"?>
<p:tagLst xmlns:p="http://schemas.openxmlformats.org/presentationml/2006/main">
  <p:tag name="PA" val="v5.2.8"/>
</p:tagLst>
</file>

<file path=ppt/tags/tag765.xml><?xml version="1.0" encoding="utf-8"?>
<p:tagLst xmlns:p="http://schemas.openxmlformats.org/presentationml/2006/main">
  <p:tag name="PA" val="v5.2.8"/>
</p:tagLst>
</file>

<file path=ppt/tags/tag766.xml><?xml version="1.0" encoding="utf-8"?>
<p:tagLst xmlns:p="http://schemas.openxmlformats.org/presentationml/2006/main">
  <p:tag name="PA" val="v5.2.8"/>
</p:tagLst>
</file>

<file path=ppt/tags/tag767.xml><?xml version="1.0" encoding="utf-8"?>
<p:tagLst xmlns:p="http://schemas.openxmlformats.org/presentationml/2006/main">
  <p:tag name="PA" val="v5.2.8"/>
</p:tagLst>
</file>

<file path=ppt/tags/tag768.xml><?xml version="1.0" encoding="utf-8"?>
<p:tagLst xmlns:p="http://schemas.openxmlformats.org/presentationml/2006/main">
  <p:tag name="PA" val="v5.2.8"/>
</p:tagLst>
</file>

<file path=ppt/tags/tag769.xml><?xml version="1.0" encoding="utf-8"?>
<p:tagLst xmlns:p="http://schemas.openxmlformats.org/presentationml/2006/main">
  <p:tag name="PA" val="v5.2.8"/>
</p:tagLst>
</file>

<file path=ppt/tags/tag77.xml><?xml version="1.0" encoding="utf-8"?>
<p:tagLst xmlns:p="http://schemas.openxmlformats.org/presentationml/2006/main">
  <p:tag name="PA" val="v5.2.8"/>
</p:tagLst>
</file>

<file path=ppt/tags/tag770.xml><?xml version="1.0" encoding="utf-8"?>
<p:tagLst xmlns:p="http://schemas.openxmlformats.org/presentationml/2006/main">
  <p:tag name="PA" val="v5.2.8"/>
</p:tagLst>
</file>

<file path=ppt/tags/tag771.xml><?xml version="1.0" encoding="utf-8"?>
<p:tagLst xmlns:p="http://schemas.openxmlformats.org/presentationml/2006/main">
  <p:tag name="PA" val="v5.2.8"/>
</p:tagLst>
</file>

<file path=ppt/tags/tag772.xml><?xml version="1.0" encoding="utf-8"?>
<p:tagLst xmlns:p="http://schemas.openxmlformats.org/presentationml/2006/main">
  <p:tag name="PA" val="v5.2.8"/>
</p:tagLst>
</file>

<file path=ppt/tags/tag773.xml><?xml version="1.0" encoding="utf-8"?>
<p:tagLst xmlns:p="http://schemas.openxmlformats.org/presentationml/2006/main">
  <p:tag name="PA" val="v5.2.8"/>
</p:tagLst>
</file>

<file path=ppt/tags/tag774.xml><?xml version="1.0" encoding="utf-8"?>
<p:tagLst xmlns:p="http://schemas.openxmlformats.org/presentationml/2006/main">
  <p:tag name="PA" val="v5.2.8"/>
</p:tagLst>
</file>

<file path=ppt/tags/tag775.xml><?xml version="1.0" encoding="utf-8"?>
<p:tagLst xmlns:p="http://schemas.openxmlformats.org/presentationml/2006/main">
  <p:tag name="PA" val="v5.2.8"/>
</p:tagLst>
</file>

<file path=ppt/tags/tag776.xml><?xml version="1.0" encoding="utf-8"?>
<p:tagLst xmlns:p="http://schemas.openxmlformats.org/presentationml/2006/main">
  <p:tag name="PA" val="v5.2.8"/>
</p:tagLst>
</file>

<file path=ppt/tags/tag777.xml><?xml version="1.0" encoding="utf-8"?>
<p:tagLst xmlns:p="http://schemas.openxmlformats.org/presentationml/2006/main">
  <p:tag name="PA" val="v5.2.8"/>
</p:tagLst>
</file>

<file path=ppt/tags/tag778.xml><?xml version="1.0" encoding="utf-8"?>
<p:tagLst xmlns:p="http://schemas.openxmlformats.org/presentationml/2006/main">
  <p:tag name="PA" val="v5.2.8"/>
</p:tagLst>
</file>

<file path=ppt/tags/tag779.xml><?xml version="1.0" encoding="utf-8"?>
<p:tagLst xmlns:p="http://schemas.openxmlformats.org/presentationml/2006/main">
  <p:tag name="PA" val="v5.2.8"/>
</p:tagLst>
</file>

<file path=ppt/tags/tag78.xml><?xml version="1.0" encoding="utf-8"?>
<p:tagLst xmlns:p="http://schemas.openxmlformats.org/presentationml/2006/main">
  <p:tag name="PA" val="v5.2.8"/>
</p:tagLst>
</file>

<file path=ppt/tags/tag780.xml><?xml version="1.0" encoding="utf-8"?>
<p:tagLst xmlns:p="http://schemas.openxmlformats.org/presentationml/2006/main">
  <p:tag name="PA" val="v5.2.8"/>
</p:tagLst>
</file>

<file path=ppt/tags/tag781.xml><?xml version="1.0" encoding="utf-8"?>
<p:tagLst xmlns:p="http://schemas.openxmlformats.org/presentationml/2006/main">
  <p:tag name="PA" val="v5.2.8"/>
</p:tagLst>
</file>

<file path=ppt/tags/tag782.xml><?xml version="1.0" encoding="utf-8"?>
<p:tagLst xmlns:p="http://schemas.openxmlformats.org/presentationml/2006/main">
  <p:tag name="PA" val="v5.2.8"/>
</p:tagLst>
</file>

<file path=ppt/tags/tag783.xml><?xml version="1.0" encoding="utf-8"?>
<p:tagLst xmlns:p="http://schemas.openxmlformats.org/presentationml/2006/main">
  <p:tag name="PA" val="v5.2.8"/>
</p:tagLst>
</file>

<file path=ppt/tags/tag784.xml><?xml version="1.0" encoding="utf-8"?>
<p:tagLst xmlns:p="http://schemas.openxmlformats.org/presentationml/2006/main">
  <p:tag name="PA" val="v5.2.8"/>
</p:tagLst>
</file>

<file path=ppt/tags/tag785.xml><?xml version="1.0" encoding="utf-8"?>
<p:tagLst xmlns:p="http://schemas.openxmlformats.org/presentationml/2006/main">
  <p:tag name="PA" val="v5.2.8"/>
</p:tagLst>
</file>

<file path=ppt/tags/tag786.xml><?xml version="1.0" encoding="utf-8"?>
<p:tagLst xmlns:p="http://schemas.openxmlformats.org/presentationml/2006/main">
  <p:tag name="PA" val="v5.2.8"/>
</p:tagLst>
</file>

<file path=ppt/tags/tag787.xml><?xml version="1.0" encoding="utf-8"?>
<p:tagLst xmlns:p="http://schemas.openxmlformats.org/presentationml/2006/main">
  <p:tag name="PA" val="v5.2.8"/>
</p:tagLst>
</file>

<file path=ppt/tags/tag788.xml><?xml version="1.0" encoding="utf-8"?>
<p:tagLst xmlns:p="http://schemas.openxmlformats.org/presentationml/2006/main">
  <p:tag name="PA" val="v5.2.8"/>
</p:tagLst>
</file>

<file path=ppt/tags/tag789.xml><?xml version="1.0" encoding="utf-8"?>
<p:tagLst xmlns:p="http://schemas.openxmlformats.org/presentationml/2006/main">
  <p:tag name="PA" val="v5.2.8"/>
</p:tagLst>
</file>

<file path=ppt/tags/tag79.xml><?xml version="1.0" encoding="utf-8"?>
<p:tagLst xmlns:p="http://schemas.openxmlformats.org/presentationml/2006/main">
  <p:tag name="PA" val="v5.2.8"/>
</p:tagLst>
</file>

<file path=ppt/tags/tag790.xml><?xml version="1.0" encoding="utf-8"?>
<p:tagLst xmlns:p="http://schemas.openxmlformats.org/presentationml/2006/main">
  <p:tag name="PA" val="v5.2.8"/>
</p:tagLst>
</file>

<file path=ppt/tags/tag791.xml><?xml version="1.0" encoding="utf-8"?>
<p:tagLst xmlns:p="http://schemas.openxmlformats.org/presentationml/2006/main">
  <p:tag name="PA" val="v5.2.8"/>
</p:tagLst>
</file>

<file path=ppt/tags/tag792.xml><?xml version="1.0" encoding="utf-8"?>
<p:tagLst xmlns:p="http://schemas.openxmlformats.org/presentationml/2006/main">
  <p:tag name="PA" val="v5.2.8"/>
</p:tagLst>
</file>

<file path=ppt/tags/tag793.xml><?xml version="1.0" encoding="utf-8"?>
<p:tagLst xmlns:p="http://schemas.openxmlformats.org/presentationml/2006/main">
  <p:tag name="PA" val="v5.2.8"/>
</p:tagLst>
</file>

<file path=ppt/tags/tag794.xml><?xml version="1.0" encoding="utf-8"?>
<p:tagLst xmlns:p="http://schemas.openxmlformats.org/presentationml/2006/main">
  <p:tag name="PA" val="v5.2.8"/>
</p:tagLst>
</file>

<file path=ppt/tags/tag795.xml><?xml version="1.0" encoding="utf-8"?>
<p:tagLst xmlns:p="http://schemas.openxmlformats.org/presentationml/2006/main">
  <p:tag name="PA" val="v5.2.8"/>
</p:tagLst>
</file>

<file path=ppt/tags/tag796.xml><?xml version="1.0" encoding="utf-8"?>
<p:tagLst xmlns:p="http://schemas.openxmlformats.org/presentationml/2006/main">
  <p:tag name="PA" val="v5.2.8"/>
</p:tagLst>
</file>

<file path=ppt/tags/tag797.xml><?xml version="1.0" encoding="utf-8"?>
<p:tagLst xmlns:p="http://schemas.openxmlformats.org/presentationml/2006/main">
  <p:tag name="PA" val="v5.2.8"/>
</p:tagLst>
</file>

<file path=ppt/tags/tag798.xml><?xml version="1.0" encoding="utf-8"?>
<p:tagLst xmlns:p="http://schemas.openxmlformats.org/presentationml/2006/main">
  <p:tag name="PA" val="v5.2.8"/>
</p:tagLst>
</file>

<file path=ppt/tags/tag799.xml><?xml version="1.0" encoding="utf-8"?>
<p:tagLst xmlns:p="http://schemas.openxmlformats.org/presentationml/2006/main">
  <p:tag name="PA" val="v5.2.8"/>
</p:tagLst>
</file>

<file path=ppt/tags/tag8.xml><?xml version="1.0" encoding="utf-8"?>
<p:tagLst xmlns:p="http://schemas.openxmlformats.org/presentationml/2006/main">
  <p:tag name="PA" val="v5.2.8"/>
</p:tagLst>
</file>

<file path=ppt/tags/tag80.xml><?xml version="1.0" encoding="utf-8"?>
<p:tagLst xmlns:p="http://schemas.openxmlformats.org/presentationml/2006/main">
  <p:tag name="PA" val="v5.2.8"/>
</p:tagLst>
</file>

<file path=ppt/tags/tag800.xml><?xml version="1.0" encoding="utf-8"?>
<p:tagLst xmlns:p="http://schemas.openxmlformats.org/presentationml/2006/main">
  <p:tag name="PA" val="v5.2.8"/>
</p:tagLst>
</file>

<file path=ppt/tags/tag801.xml><?xml version="1.0" encoding="utf-8"?>
<p:tagLst xmlns:p="http://schemas.openxmlformats.org/presentationml/2006/main">
  <p:tag name="PA" val="v5.2.8"/>
</p:tagLst>
</file>

<file path=ppt/tags/tag802.xml><?xml version="1.0" encoding="utf-8"?>
<p:tagLst xmlns:p="http://schemas.openxmlformats.org/presentationml/2006/main">
  <p:tag name="PA" val="v5.2.8"/>
</p:tagLst>
</file>

<file path=ppt/tags/tag803.xml><?xml version="1.0" encoding="utf-8"?>
<p:tagLst xmlns:p="http://schemas.openxmlformats.org/presentationml/2006/main">
  <p:tag name="PA" val="v5.2.8"/>
</p:tagLst>
</file>

<file path=ppt/tags/tag804.xml><?xml version="1.0" encoding="utf-8"?>
<p:tagLst xmlns:p="http://schemas.openxmlformats.org/presentationml/2006/main">
  <p:tag name="PA" val="v5.2.8"/>
</p:tagLst>
</file>

<file path=ppt/tags/tag805.xml><?xml version="1.0" encoding="utf-8"?>
<p:tagLst xmlns:p="http://schemas.openxmlformats.org/presentationml/2006/main">
  <p:tag name="PA" val="v5.2.8"/>
</p:tagLst>
</file>

<file path=ppt/tags/tag806.xml><?xml version="1.0" encoding="utf-8"?>
<p:tagLst xmlns:p="http://schemas.openxmlformats.org/presentationml/2006/main">
  <p:tag name="PA" val="v5.2.8"/>
</p:tagLst>
</file>

<file path=ppt/tags/tag807.xml><?xml version="1.0" encoding="utf-8"?>
<p:tagLst xmlns:p="http://schemas.openxmlformats.org/presentationml/2006/main">
  <p:tag name="PA" val="v5.2.8"/>
</p:tagLst>
</file>

<file path=ppt/tags/tag808.xml><?xml version="1.0" encoding="utf-8"?>
<p:tagLst xmlns:p="http://schemas.openxmlformats.org/presentationml/2006/main">
  <p:tag name="PA" val="v5.2.8"/>
</p:tagLst>
</file>

<file path=ppt/tags/tag809.xml><?xml version="1.0" encoding="utf-8"?>
<p:tagLst xmlns:p="http://schemas.openxmlformats.org/presentationml/2006/main">
  <p:tag name="PA" val="v5.2.8"/>
</p:tagLst>
</file>

<file path=ppt/tags/tag81.xml><?xml version="1.0" encoding="utf-8"?>
<p:tagLst xmlns:p="http://schemas.openxmlformats.org/presentationml/2006/main">
  <p:tag name="PA" val="v5.2.8"/>
</p:tagLst>
</file>

<file path=ppt/tags/tag810.xml><?xml version="1.0" encoding="utf-8"?>
<p:tagLst xmlns:p="http://schemas.openxmlformats.org/presentationml/2006/main">
  <p:tag name="PA" val="v5.2.8"/>
</p:tagLst>
</file>

<file path=ppt/tags/tag811.xml><?xml version="1.0" encoding="utf-8"?>
<p:tagLst xmlns:p="http://schemas.openxmlformats.org/presentationml/2006/main">
  <p:tag name="PA" val="v5.2.8"/>
</p:tagLst>
</file>

<file path=ppt/tags/tag812.xml><?xml version="1.0" encoding="utf-8"?>
<p:tagLst xmlns:p="http://schemas.openxmlformats.org/presentationml/2006/main">
  <p:tag name="PA" val="v5.2.8"/>
</p:tagLst>
</file>

<file path=ppt/tags/tag813.xml><?xml version="1.0" encoding="utf-8"?>
<p:tagLst xmlns:p="http://schemas.openxmlformats.org/presentationml/2006/main">
  <p:tag name="PA" val="v5.2.8"/>
</p:tagLst>
</file>

<file path=ppt/tags/tag814.xml><?xml version="1.0" encoding="utf-8"?>
<p:tagLst xmlns:p="http://schemas.openxmlformats.org/presentationml/2006/main">
  <p:tag name="PA" val="v5.2.8"/>
</p:tagLst>
</file>

<file path=ppt/tags/tag815.xml><?xml version="1.0" encoding="utf-8"?>
<p:tagLst xmlns:p="http://schemas.openxmlformats.org/presentationml/2006/main">
  <p:tag name="PA" val="v5.2.8"/>
</p:tagLst>
</file>

<file path=ppt/tags/tag816.xml><?xml version="1.0" encoding="utf-8"?>
<p:tagLst xmlns:p="http://schemas.openxmlformats.org/presentationml/2006/main">
  <p:tag name="PA" val="v5.2.8"/>
</p:tagLst>
</file>

<file path=ppt/tags/tag817.xml><?xml version="1.0" encoding="utf-8"?>
<p:tagLst xmlns:p="http://schemas.openxmlformats.org/presentationml/2006/main">
  <p:tag name="PA" val="v5.2.8"/>
</p:tagLst>
</file>

<file path=ppt/tags/tag818.xml><?xml version="1.0" encoding="utf-8"?>
<p:tagLst xmlns:p="http://schemas.openxmlformats.org/presentationml/2006/main">
  <p:tag name="PA" val="v5.2.8"/>
</p:tagLst>
</file>

<file path=ppt/tags/tag819.xml><?xml version="1.0" encoding="utf-8"?>
<p:tagLst xmlns:p="http://schemas.openxmlformats.org/presentationml/2006/main">
  <p:tag name="PA" val="v5.2.8"/>
</p:tagLst>
</file>

<file path=ppt/tags/tag82.xml><?xml version="1.0" encoding="utf-8"?>
<p:tagLst xmlns:p="http://schemas.openxmlformats.org/presentationml/2006/main">
  <p:tag name="PA" val="v5.2.8"/>
</p:tagLst>
</file>

<file path=ppt/tags/tag820.xml><?xml version="1.0" encoding="utf-8"?>
<p:tagLst xmlns:p="http://schemas.openxmlformats.org/presentationml/2006/main">
  <p:tag name="PA" val="v5.2.8"/>
</p:tagLst>
</file>

<file path=ppt/tags/tag821.xml><?xml version="1.0" encoding="utf-8"?>
<p:tagLst xmlns:p="http://schemas.openxmlformats.org/presentationml/2006/main">
  <p:tag name="PA" val="v5.2.8"/>
</p:tagLst>
</file>

<file path=ppt/tags/tag822.xml><?xml version="1.0" encoding="utf-8"?>
<p:tagLst xmlns:p="http://schemas.openxmlformats.org/presentationml/2006/main">
  <p:tag name="PA" val="v5.2.8"/>
</p:tagLst>
</file>

<file path=ppt/tags/tag823.xml><?xml version="1.0" encoding="utf-8"?>
<p:tagLst xmlns:p="http://schemas.openxmlformats.org/presentationml/2006/main">
  <p:tag name="PA" val="v5.2.8"/>
</p:tagLst>
</file>

<file path=ppt/tags/tag824.xml><?xml version="1.0" encoding="utf-8"?>
<p:tagLst xmlns:p="http://schemas.openxmlformats.org/presentationml/2006/main">
  <p:tag name="PA" val="v5.2.8"/>
</p:tagLst>
</file>

<file path=ppt/tags/tag825.xml><?xml version="1.0" encoding="utf-8"?>
<p:tagLst xmlns:p="http://schemas.openxmlformats.org/presentationml/2006/main">
  <p:tag name="PA" val="v5.2.8"/>
</p:tagLst>
</file>

<file path=ppt/tags/tag826.xml><?xml version="1.0" encoding="utf-8"?>
<p:tagLst xmlns:p="http://schemas.openxmlformats.org/presentationml/2006/main">
  <p:tag name="PA" val="v5.2.8"/>
</p:tagLst>
</file>

<file path=ppt/tags/tag827.xml><?xml version="1.0" encoding="utf-8"?>
<p:tagLst xmlns:p="http://schemas.openxmlformats.org/presentationml/2006/main">
  <p:tag name="PA" val="v5.2.8"/>
</p:tagLst>
</file>

<file path=ppt/tags/tag828.xml><?xml version="1.0" encoding="utf-8"?>
<p:tagLst xmlns:p="http://schemas.openxmlformats.org/presentationml/2006/main">
  <p:tag name="PA" val="v5.2.8"/>
</p:tagLst>
</file>

<file path=ppt/tags/tag829.xml><?xml version="1.0" encoding="utf-8"?>
<p:tagLst xmlns:p="http://schemas.openxmlformats.org/presentationml/2006/main">
  <p:tag name="PA" val="v5.2.8"/>
</p:tagLst>
</file>

<file path=ppt/tags/tag83.xml><?xml version="1.0" encoding="utf-8"?>
<p:tagLst xmlns:p="http://schemas.openxmlformats.org/presentationml/2006/main">
  <p:tag name="PA" val="v5.2.8"/>
</p:tagLst>
</file>

<file path=ppt/tags/tag830.xml><?xml version="1.0" encoding="utf-8"?>
<p:tagLst xmlns:p="http://schemas.openxmlformats.org/presentationml/2006/main">
  <p:tag name="PA" val="v5.2.8"/>
</p:tagLst>
</file>

<file path=ppt/tags/tag831.xml><?xml version="1.0" encoding="utf-8"?>
<p:tagLst xmlns:p="http://schemas.openxmlformats.org/presentationml/2006/main">
  <p:tag name="PA" val="v5.2.8"/>
</p:tagLst>
</file>

<file path=ppt/tags/tag832.xml><?xml version="1.0" encoding="utf-8"?>
<p:tagLst xmlns:p="http://schemas.openxmlformats.org/presentationml/2006/main">
  <p:tag name="PA" val="v5.2.8"/>
</p:tagLst>
</file>

<file path=ppt/tags/tag833.xml><?xml version="1.0" encoding="utf-8"?>
<p:tagLst xmlns:p="http://schemas.openxmlformats.org/presentationml/2006/main">
  <p:tag name="PA" val="v5.2.8"/>
</p:tagLst>
</file>

<file path=ppt/tags/tag834.xml><?xml version="1.0" encoding="utf-8"?>
<p:tagLst xmlns:p="http://schemas.openxmlformats.org/presentationml/2006/main">
  <p:tag name="PA" val="v5.2.8"/>
</p:tagLst>
</file>

<file path=ppt/tags/tag835.xml><?xml version="1.0" encoding="utf-8"?>
<p:tagLst xmlns:p="http://schemas.openxmlformats.org/presentationml/2006/main">
  <p:tag name="PA" val="v5.2.8"/>
</p:tagLst>
</file>

<file path=ppt/tags/tag836.xml><?xml version="1.0" encoding="utf-8"?>
<p:tagLst xmlns:p="http://schemas.openxmlformats.org/presentationml/2006/main">
  <p:tag name="PA" val="v5.2.8"/>
</p:tagLst>
</file>

<file path=ppt/tags/tag837.xml><?xml version="1.0" encoding="utf-8"?>
<p:tagLst xmlns:p="http://schemas.openxmlformats.org/presentationml/2006/main">
  <p:tag name="PA" val="v5.2.8"/>
</p:tagLst>
</file>

<file path=ppt/tags/tag838.xml><?xml version="1.0" encoding="utf-8"?>
<p:tagLst xmlns:p="http://schemas.openxmlformats.org/presentationml/2006/main">
  <p:tag name="PA" val="v5.2.8"/>
</p:tagLst>
</file>

<file path=ppt/tags/tag839.xml><?xml version="1.0" encoding="utf-8"?>
<p:tagLst xmlns:p="http://schemas.openxmlformats.org/presentationml/2006/main">
  <p:tag name="PA" val="v5.2.8"/>
</p:tagLst>
</file>

<file path=ppt/tags/tag84.xml><?xml version="1.0" encoding="utf-8"?>
<p:tagLst xmlns:p="http://schemas.openxmlformats.org/presentationml/2006/main">
  <p:tag name="PA" val="v5.2.8"/>
</p:tagLst>
</file>

<file path=ppt/tags/tag840.xml><?xml version="1.0" encoding="utf-8"?>
<p:tagLst xmlns:p="http://schemas.openxmlformats.org/presentationml/2006/main">
  <p:tag name="PA" val="v5.2.8"/>
</p:tagLst>
</file>

<file path=ppt/tags/tag841.xml><?xml version="1.0" encoding="utf-8"?>
<p:tagLst xmlns:p="http://schemas.openxmlformats.org/presentationml/2006/main">
  <p:tag name="PA" val="v5.2.8"/>
</p:tagLst>
</file>

<file path=ppt/tags/tag842.xml><?xml version="1.0" encoding="utf-8"?>
<p:tagLst xmlns:p="http://schemas.openxmlformats.org/presentationml/2006/main">
  <p:tag name="PA" val="v5.2.8"/>
</p:tagLst>
</file>

<file path=ppt/tags/tag843.xml><?xml version="1.0" encoding="utf-8"?>
<p:tagLst xmlns:p="http://schemas.openxmlformats.org/presentationml/2006/main">
  <p:tag name="PA" val="v5.2.8"/>
</p:tagLst>
</file>

<file path=ppt/tags/tag844.xml><?xml version="1.0" encoding="utf-8"?>
<p:tagLst xmlns:p="http://schemas.openxmlformats.org/presentationml/2006/main">
  <p:tag name="PA" val="v5.2.8"/>
</p:tagLst>
</file>

<file path=ppt/tags/tag845.xml><?xml version="1.0" encoding="utf-8"?>
<p:tagLst xmlns:p="http://schemas.openxmlformats.org/presentationml/2006/main">
  <p:tag name="PA" val="v5.2.8"/>
</p:tagLst>
</file>

<file path=ppt/tags/tag846.xml><?xml version="1.0" encoding="utf-8"?>
<p:tagLst xmlns:p="http://schemas.openxmlformats.org/presentationml/2006/main">
  <p:tag name="PA" val="v5.2.8"/>
</p:tagLst>
</file>

<file path=ppt/tags/tag847.xml><?xml version="1.0" encoding="utf-8"?>
<p:tagLst xmlns:p="http://schemas.openxmlformats.org/presentationml/2006/main">
  <p:tag name="PA" val="v5.2.8"/>
</p:tagLst>
</file>

<file path=ppt/tags/tag848.xml><?xml version="1.0" encoding="utf-8"?>
<p:tagLst xmlns:p="http://schemas.openxmlformats.org/presentationml/2006/main">
  <p:tag name="PA" val="v5.2.8"/>
</p:tagLst>
</file>

<file path=ppt/tags/tag849.xml><?xml version="1.0" encoding="utf-8"?>
<p:tagLst xmlns:p="http://schemas.openxmlformats.org/presentationml/2006/main">
  <p:tag name="PA" val="v5.2.8"/>
</p:tagLst>
</file>

<file path=ppt/tags/tag85.xml><?xml version="1.0" encoding="utf-8"?>
<p:tagLst xmlns:p="http://schemas.openxmlformats.org/presentationml/2006/main">
  <p:tag name="PA" val="v5.2.8"/>
</p:tagLst>
</file>

<file path=ppt/tags/tag850.xml><?xml version="1.0" encoding="utf-8"?>
<p:tagLst xmlns:p="http://schemas.openxmlformats.org/presentationml/2006/main">
  <p:tag name="PA" val="v5.2.8"/>
</p:tagLst>
</file>

<file path=ppt/tags/tag851.xml><?xml version="1.0" encoding="utf-8"?>
<p:tagLst xmlns:p="http://schemas.openxmlformats.org/presentationml/2006/main">
  <p:tag name="PA" val="v5.2.8"/>
</p:tagLst>
</file>

<file path=ppt/tags/tag852.xml><?xml version="1.0" encoding="utf-8"?>
<p:tagLst xmlns:p="http://schemas.openxmlformats.org/presentationml/2006/main">
  <p:tag name="PA" val="v5.2.8"/>
</p:tagLst>
</file>

<file path=ppt/tags/tag853.xml><?xml version="1.0" encoding="utf-8"?>
<p:tagLst xmlns:p="http://schemas.openxmlformats.org/presentationml/2006/main">
  <p:tag name="PA" val="v5.2.8"/>
</p:tagLst>
</file>

<file path=ppt/tags/tag854.xml><?xml version="1.0" encoding="utf-8"?>
<p:tagLst xmlns:p="http://schemas.openxmlformats.org/presentationml/2006/main">
  <p:tag name="PA" val="v5.2.8"/>
</p:tagLst>
</file>

<file path=ppt/tags/tag855.xml><?xml version="1.0" encoding="utf-8"?>
<p:tagLst xmlns:p="http://schemas.openxmlformats.org/presentationml/2006/main">
  <p:tag name="PA" val="v5.2.8"/>
</p:tagLst>
</file>

<file path=ppt/tags/tag856.xml><?xml version="1.0" encoding="utf-8"?>
<p:tagLst xmlns:p="http://schemas.openxmlformats.org/presentationml/2006/main">
  <p:tag name="PA" val="v5.2.8"/>
</p:tagLst>
</file>

<file path=ppt/tags/tag857.xml><?xml version="1.0" encoding="utf-8"?>
<p:tagLst xmlns:p="http://schemas.openxmlformats.org/presentationml/2006/main">
  <p:tag name="PA" val="v5.2.8"/>
</p:tagLst>
</file>

<file path=ppt/tags/tag858.xml><?xml version="1.0" encoding="utf-8"?>
<p:tagLst xmlns:p="http://schemas.openxmlformats.org/presentationml/2006/main">
  <p:tag name="PA" val="v5.2.8"/>
</p:tagLst>
</file>

<file path=ppt/tags/tag859.xml><?xml version="1.0" encoding="utf-8"?>
<p:tagLst xmlns:p="http://schemas.openxmlformats.org/presentationml/2006/main">
  <p:tag name="PA" val="v5.2.8"/>
</p:tagLst>
</file>

<file path=ppt/tags/tag86.xml><?xml version="1.0" encoding="utf-8"?>
<p:tagLst xmlns:p="http://schemas.openxmlformats.org/presentationml/2006/main">
  <p:tag name="PA" val="v5.2.8"/>
</p:tagLst>
</file>

<file path=ppt/tags/tag860.xml><?xml version="1.0" encoding="utf-8"?>
<p:tagLst xmlns:p="http://schemas.openxmlformats.org/presentationml/2006/main">
  <p:tag name="PA" val="v5.2.8"/>
</p:tagLst>
</file>

<file path=ppt/tags/tag861.xml><?xml version="1.0" encoding="utf-8"?>
<p:tagLst xmlns:p="http://schemas.openxmlformats.org/presentationml/2006/main">
  <p:tag name="PA" val="v5.2.8"/>
</p:tagLst>
</file>

<file path=ppt/tags/tag862.xml><?xml version="1.0" encoding="utf-8"?>
<p:tagLst xmlns:p="http://schemas.openxmlformats.org/presentationml/2006/main">
  <p:tag name="PA" val="v5.2.8"/>
</p:tagLst>
</file>

<file path=ppt/tags/tag863.xml><?xml version="1.0" encoding="utf-8"?>
<p:tagLst xmlns:p="http://schemas.openxmlformats.org/presentationml/2006/main">
  <p:tag name="PA" val="v5.2.8"/>
</p:tagLst>
</file>

<file path=ppt/tags/tag864.xml><?xml version="1.0" encoding="utf-8"?>
<p:tagLst xmlns:p="http://schemas.openxmlformats.org/presentationml/2006/main">
  <p:tag name="PA" val="v5.2.8"/>
</p:tagLst>
</file>

<file path=ppt/tags/tag865.xml><?xml version="1.0" encoding="utf-8"?>
<p:tagLst xmlns:p="http://schemas.openxmlformats.org/presentationml/2006/main">
  <p:tag name="PA" val="v5.2.8"/>
</p:tagLst>
</file>

<file path=ppt/tags/tag866.xml><?xml version="1.0" encoding="utf-8"?>
<p:tagLst xmlns:p="http://schemas.openxmlformats.org/presentationml/2006/main">
  <p:tag name="PA" val="v5.2.8"/>
</p:tagLst>
</file>

<file path=ppt/tags/tag867.xml><?xml version="1.0" encoding="utf-8"?>
<p:tagLst xmlns:p="http://schemas.openxmlformats.org/presentationml/2006/main">
  <p:tag name="PA" val="v5.2.8"/>
</p:tagLst>
</file>

<file path=ppt/tags/tag868.xml><?xml version="1.0" encoding="utf-8"?>
<p:tagLst xmlns:p="http://schemas.openxmlformats.org/presentationml/2006/main">
  <p:tag name="PA" val="v5.2.8"/>
</p:tagLst>
</file>

<file path=ppt/tags/tag869.xml><?xml version="1.0" encoding="utf-8"?>
<p:tagLst xmlns:p="http://schemas.openxmlformats.org/presentationml/2006/main">
  <p:tag name="PA" val="v5.2.8"/>
</p:tagLst>
</file>

<file path=ppt/tags/tag87.xml><?xml version="1.0" encoding="utf-8"?>
<p:tagLst xmlns:p="http://schemas.openxmlformats.org/presentationml/2006/main">
  <p:tag name="PA" val="v5.2.8"/>
</p:tagLst>
</file>

<file path=ppt/tags/tag870.xml><?xml version="1.0" encoding="utf-8"?>
<p:tagLst xmlns:p="http://schemas.openxmlformats.org/presentationml/2006/main">
  <p:tag name="PA" val="v5.2.8"/>
</p:tagLst>
</file>

<file path=ppt/tags/tag871.xml><?xml version="1.0" encoding="utf-8"?>
<p:tagLst xmlns:p="http://schemas.openxmlformats.org/presentationml/2006/main">
  <p:tag name="PA" val="v5.2.8"/>
</p:tagLst>
</file>

<file path=ppt/tags/tag872.xml><?xml version="1.0" encoding="utf-8"?>
<p:tagLst xmlns:p="http://schemas.openxmlformats.org/presentationml/2006/main">
  <p:tag name="PA" val="v5.2.8"/>
</p:tagLst>
</file>

<file path=ppt/tags/tag873.xml><?xml version="1.0" encoding="utf-8"?>
<p:tagLst xmlns:p="http://schemas.openxmlformats.org/presentationml/2006/main">
  <p:tag name="PA" val="v5.2.8"/>
</p:tagLst>
</file>

<file path=ppt/tags/tag874.xml><?xml version="1.0" encoding="utf-8"?>
<p:tagLst xmlns:p="http://schemas.openxmlformats.org/presentationml/2006/main">
  <p:tag name="PA" val="v5.2.8"/>
</p:tagLst>
</file>

<file path=ppt/tags/tag875.xml><?xml version="1.0" encoding="utf-8"?>
<p:tagLst xmlns:p="http://schemas.openxmlformats.org/presentationml/2006/main">
  <p:tag name="PA" val="v5.2.8"/>
</p:tagLst>
</file>

<file path=ppt/tags/tag876.xml><?xml version="1.0" encoding="utf-8"?>
<p:tagLst xmlns:p="http://schemas.openxmlformats.org/presentationml/2006/main">
  <p:tag name="PA" val="v5.2.8"/>
</p:tagLst>
</file>

<file path=ppt/tags/tag877.xml><?xml version="1.0" encoding="utf-8"?>
<p:tagLst xmlns:p="http://schemas.openxmlformats.org/presentationml/2006/main">
  <p:tag name="PA" val="v5.2.8"/>
</p:tagLst>
</file>

<file path=ppt/tags/tag878.xml><?xml version="1.0" encoding="utf-8"?>
<p:tagLst xmlns:p="http://schemas.openxmlformats.org/presentationml/2006/main">
  <p:tag name="PA" val="v5.2.8"/>
</p:tagLst>
</file>

<file path=ppt/tags/tag879.xml><?xml version="1.0" encoding="utf-8"?>
<p:tagLst xmlns:p="http://schemas.openxmlformats.org/presentationml/2006/main">
  <p:tag name="PA" val="v5.2.8"/>
</p:tagLst>
</file>

<file path=ppt/tags/tag88.xml><?xml version="1.0" encoding="utf-8"?>
<p:tagLst xmlns:p="http://schemas.openxmlformats.org/presentationml/2006/main">
  <p:tag name="PA" val="v5.2.8"/>
</p:tagLst>
</file>

<file path=ppt/tags/tag880.xml><?xml version="1.0" encoding="utf-8"?>
<p:tagLst xmlns:p="http://schemas.openxmlformats.org/presentationml/2006/main">
  <p:tag name="PA" val="v5.2.8"/>
</p:tagLst>
</file>

<file path=ppt/tags/tag881.xml><?xml version="1.0" encoding="utf-8"?>
<p:tagLst xmlns:p="http://schemas.openxmlformats.org/presentationml/2006/main">
  <p:tag name="PA" val="v5.2.8"/>
</p:tagLst>
</file>

<file path=ppt/tags/tag882.xml><?xml version="1.0" encoding="utf-8"?>
<p:tagLst xmlns:p="http://schemas.openxmlformats.org/presentationml/2006/main">
  <p:tag name="PA" val="v5.2.8"/>
</p:tagLst>
</file>

<file path=ppt/tags/tag883.xml><?xml version="1.0" encoding="utf-8"?>
<p:tagLst xmlns:p="http://schemas.openxmlformats.org/presentationml/2006/main">
  <p:tag name="PA" val="v5.2.8"/>
</p:tagLst>
</file>

<file path=ppt/tags/tag884.xml><?xml version="1.0" encoding="utf-8"?>
<p:tagLst xmlns:p="http://schemas.openxmlformats.org/presentationml/2006/main">
  <p:tag name="PA" val="v5.2.8"/>
</p:tagLst>
</file>

<file path=ppt/tags/tag885.xml><?xml version="1.0" encoding="utf-8"?>
<p:tagLst xmlns:p="http://schemas.openxmlformats.org/presentationml/2006/main">
  <p:tag name="PA" val="v5.2.8"/>
</p:tagLst>
</file>

<file path=ppt/tags/tag886.xml><?xml version="1.0" encoding="utf-8"?>
<p:tagLst xmlns:p="http://schemas.openxmlformats.org/presentationml/2006/main">
  <p:tag name="PA" val="v5.2.8"/>
</p:tagLst>
</file>

<file path=ppt/tags/tag887.xml><?xml version="1.0" encoding="utf-8"?>
<p:tagLst xmlns:p="http://schemas.openxmlformats.org/presentationml/2006/main">
  <p:tag name="PA" val="v5.2.8"/>
</p:tagLst>
</file>

<file path=ppt/tags/tag888.xml><?xml version="1.0" encoding="utf-8"?>
<p:tagLst xmlns:p="http://schemas.openxmlformats.org/presentationml/2006/main">
  <p:tag name="PA" val="v5.2.8"/>
</p:tagLst>
</file>

<file path=ppt/tags/tag889.xml><?xml version="1.0" encoding="utf-8"?>
<p:tagLst xmlns:p="http://schemas.openxmlformats.org/presentationml/2006/main">
  <p:tag name="PA" val="v5.2.8"/>
</p:tagLst>
</file>

<file path=ppt/tags/tag89.xml><?xml version="1.0" encoding="utf-8"?>
<p:tagLst xmlns:p="http://schemas.openxmlformats.org/presentationml/2006/main">
  <p:tag name="PA" val="v5.2.8"/>
</p:tagLst>
</file>

<file path=ppt/tags/tag890.xml><?xml version="1.0" encoding="utf-8"?>
<p:tagLst xmlns:p="http://schemas.openxmlformats.org/presentationml/2006/main">
  <p:tag name="PA" val="v5.2.8"/>
</p:tagLst>
</file>

<file path=ppt/tags/tag891.xml><?xml version="1.0" encoding="utf-8"?>
<p:tagLst xmlns:p="http://schemas.openxmlformats.org/presentationml/2006/main">
  <p:tag name="PA" val="v5.2.8"/>
</p:tagLst>
</file>

<file path=ppt/tags/tag892.xml><?xml version="1.0" encoding="utf-8"?>
<p:tagLst xmlns:p="http://schemas.openxmlformats.org/presentationml/2006/main">
  <p:tag name="PA" val="v5.2.8"/>
</p:tagLst>
</file>

<file path=ppt/tags/tag893.xml><?xml version="1.0" encoding="utf-8"?>
<p:tagLst xmlns:p="http://schemas.openxmlformats.org/presentationml/2006/main">
  <p:tag name="PA" val="v5.2.8"/>
</p:tagLst>
</file>

<file path=ppt/tags/tag894.xml><?xml version="1.0" encoding="utf-8"?>
<p:tagLst xmlns:p="http://schemas.openxmlformats.org/presentationml/2006/main">
  <p:tag name="PA" val="v5.2.8"/>
</p:tagLst>
</file>

<file path=ppt/tags/tag895.xml><?xml version="1.0" encoding="utf-8"?>
<p:tagLst xmlns:p="http://schemas.openxmlformats.org/presentationml/2006/main">
  <p:tag name="PA" val="v5.2.8"/>
</p:tagLst>
</file>

<file path=ppt/tags/tag896.xml><?xml version="1.0" encoding="utf-8"?>
<p:tagLst xmlns:p="http://schemas.openxmlformats.org/presentationml/2006/main">
  <p:tag name="PA" val="v5.2.8"/>
</p:tagLst>
</file>

<file path=ppt/tags/tag897.xml><?xml version="1.0" encoding="utf-8"?>
<p:tagLst xmlns:p="http://schemas.openxmlformats.org/presentationml/2006/main">
  <p:tag name="PA" val="v5.2.8"/>
</p:tagLst>
</file>

<file path=ppt/tags/tag898.xml><?xml version="1.0" encoding="utf-8"?>
<p:tagLst xmlns:p="http://schemas.openxmlformats.org/presentationml/2006/main">
  <p:tag name="PA" val="v5.2.8"/>
</p:tagLst>
</file>

<file path=ppt/tags/tag899.xml><?xml version="1.0" encoding="utf-8"?>
<p:tagLst xmlns:p="http://schemas.openxmlformats.org/presentationml/2006/main">
  <p:tag name="PA" val="v5.2.8"/>
</p:tagLst>
</file>

<file path=ppt/tags/tag9.xml><?xml version="1.0" encoding="utf-8"?>
<p:tagLst xmlns:p="http://schemas.openxmlformats.org/presentationml/2006/main">
  <p:tag name="PA" val="v5.2.8"/>
</p:tagLst>
</file>

<file path=ppt/tags/tag90.xml><?xml version="1.0" encoding="utf-8"?>
<p:tagLst xmlns:p="http://schemas.openxmlformats.org/presentationml/2006/main">
  <p:tag name="PA" val="v5.2.8"/>
</p:tagLst>
</file>

<file path=ppt/tags/tag900.xml><?xml version="1.0" encoding="utf-8"?>
<p:tagLst xmlns:p="http://schemas.openxmlformats.org/presentationml/2006/main">
  <p:tag name="PA" val="v5.2.8"/>
</p:tagLst>
</file>

<file path=ppt/tags/tag901.xml><?xml version="1.0" encoding="utf-8"?>
<p:tagLst xmlns:p="http://schemas.openxmlformats.org/presentationml/2006/main">
  <p:tag name="PA" val="v5.2.8"/>
</p:tagLst>
</file>

<file path=ppt/tags/tag902.xml><?xml version="1.0" encoding="utf-8"?>
<p:tagLst xmlns:p="http://schemas.openxmlformats.org/presentationml/2006/main">
  <p:tag name="PA" val="v5.2.8"/>
</p:tagLst>
</file>

<file path=ppt/tags/tag903.xml><?xml version="1.0" encoding="utf-8"?>
<p:tagLst xmlns:p="http://schemas.openxmlformats.org/presentationml/2006/main">
  <p:tag name="PA" val="v5.2.8"/>
</p:tagLst>
</file>

<file path=ppt/tags/tag904.xml><?xml version="1.0" encoding="utf-8"?>
<p:tagLst xmlns:p="http://schemas.openxmlformats.org/presentationml/2006/main">
  <p:tag name="PA" val="v5.2.8"/>
</p:tagLst>
</file>

<file path=ppt/tags/tag905.xml><?xml version="1.0" encoding="utf-8"?>
<p:tagLst xmlns:p="http://schemas.openxmlformats.org/presentationml/2006/main">
  <p:tag name="PA" val="v5.2.8"/>
</p:tagLst>
</file>

<file path=ppt/tags/tag906.xml><?xml version="1.0" encoding="utf-8"?>
<p:tagLst xmlns:p="http://schemas.openxmlformats.org/presentationml/2006/main">
  <p:tag name="PA" val="v5.2.8"/>
</p:tagLst>
</file>

<file path=ppt/tags/tag907.xml><?xml version="1.0" encoding="utf-8"?>
<p:tagLst xmlns:p="http://schemas.openxmlformats.org/presentationml/2006/main">
  <p:tag name="PA" val="v5.2.8"/>
</p:tagLst>
</file>

<file path=ppt/tags/tag908.xml><?xml version="1.0" encoding="utf-8"?>
<p:tagLst xmlns:p="http://schemas.openxmlformats.org/presentationml/2006/main">
  <p:tag name="PA" val="v5.2.8"/>
</p:tagLst>
</file>

<file path=ppt/tags/tag909.xml><?xml version="1.0" encoding="utf-8"?>
<p:tagLst xmlns:p="http://schemas.openxmlformats.org/presentationml/2006/main">
  <p:tag name="PA" val="v5.2.8"/>
</p:tagLst>
</file>

<file path=ppt/tags/tag91.xml><?xml version="1.0" encoding="utf-8"?>
<p:tagLst xmlns:p="http://schemas.openxmlformats.org/presentationml/2006/main">
  <p:tag name="PA" val="v5.2.8"/>
</p:tagLst>
</file>

<file path=ppt/tags/tag910.xml><?xml version="1.0" encoding="utf-8"?>
<p:tagLst xmlns:p="http://schemas.openxmlformats.org/presentationml/2006/main">
  <p:tag name="PA" val="v5.2.8"/>
</p:tagLst>
</file>

<file path=ppt/tags/tag911.xml><?xml version="1.0" encoding="utf-8"?>
<p:tagLst xmlns:p="http://schemas.openxmlformats.org/presentationml/2006/main">
  <p:tag name="PA" val="v5.2.8"/>
</p:tagLst>
</file>

<file path=ppt/tags/tag912.xml><?xml version="1.0" encoding="utf-8"?>
<p:tagLst xmlns:p="http://schemas.openxmlformats.org/presentationml/2006/main">
  <p:tag name="PA" val="v5.2.8"/>
</p:tagLst>
</file>

<file path=ppt/tags/tag913.xml><?xml version="1.0" encoding="utf-8"?>
<p:tagLst xmlns:p="http://schemas.openxmlformats.org/presentationml/2006/main">
  <p:tag name="PA" val="v5.2.8"/>
</p:tagLst>
</file>

<file path=ppt/tags/tag914.xml><?xml version="1.0" encoding="utf-8"?>
<p:tagLst xmlns:p="http://schemas.openxmlformats.org/presentationml/2006/main">
  <p:tag name="PA" val="v5.2.8"/>
</p:tagLst>
</file>

<file path=ppt/tags/tag915.xml><?xml version="1.0" encoding="utf-8"?>
<p:tagLst xmlns:p="http://schemas.openxmlformats.org/presentationml/2006/main">
  <p:tag name="PA" val="v5.2.8"/>
</p:tagLst>
</file>

<file path=ppt/tags/tag916.xml><?xml version="1.0" encoding="utf-8"?>
<p:tagLst xmlns:p="http://schemas.openxmlformats.org/presentationml/2006/main">
  <p:tag name="PA" val="v5.2.8"/>
</p:tagLst>
</file>

<file path=ppt/tags/tag917.xml><?xml version="1.0" encoding="utf-8"?>
<p:tagLst xmlns:p="http://schemas.openxmlformats.org/presentationml/2006/main">
  <p:tag name="PA" val="v5.2.8"/>
</p:tagLst>
</file>

<file path=ppt/tags/tag918.xml><?xml version="1.0" encoding="utf-8"?>
<p:tagLst xmlns:p="http://schemas.openxmlformats.org/presentationml/2006/main">
  <p:tag name="PA" val="v5.2.8"/>
</p:tagLst>
</file>

<file path=ppt/tags/tag919.xml><?xml version="1.0" encoding="utf-8"?>
<p:tagLst xmlns:p="http://schemas.openxmlformats.org/presentationml/2006/main">
  <p:tag name="PA" val="v5.2.8"/>
</p:tagLst>
</file>

<file path=ppt/tags/tag92.xml><?xml version="1.0" encoding="utf-8"?>
<p:tagLst xmlns:p="http://schemas.openxmlformats.org/presentationml/2006/main">
  <p:tag name="PA" val="v5.2.8"/>
</p:tagLst>
</file>

<file path=ppt/tags/tag920.xml><?xml version="1.0" encoding="utf-8"?>
<p:tagLst xmlns:p="http://schemas.openxmlformats.org/presentationml/2006/main">
  <p:tag name="PA" val="v5.2.8"/>
</p:tagLst>
</file>

<file path=ppt/tags/tag921.xml><?xml version="1.0" encoding="utf-8"?>
<p:tagLst xmlns:p="http://schemas.openxmlformats.org/presentationml/2006/main">
  <p:tag name="PA" val="v5.2.8"/>
</p:tagLst>
</file>

<file path=ppt/tags/tag922.xml><?xml version="1.0" encoding="utf-8"?>
<p:tagLst xmlns:p="http://schemas.openxmlformats.org/presentationml/2006/main">
  <p:tag name="PA" val="v5.2.8"/>
</p:tagLst>
</file>

<file path=ppt/tags/tag923.xml><?xml version="1.0" encoding="utf-8"?>
<p:tagLst xmlns:p="http://schemas.openxmlformats.org/presentationml/2006/main">
  <p:tag name="PA" val="v5.2.8"/>
</p:tagLst>
</file>

<file path=ppt/tags/tag924.xml><?xml version="1.0" encoding="utf-8"?>
<p:tagLst xmlns:p="http://schemas.openxmlformats.org/presentationml/2006/main">
  <p:tag name="PA" val="v5.2.8"/>
</p:tagLst>
</file>

<file path=ppt/tags/tag925.xml><?xml version="1.0" encoding="utf-8"?>
<p:tagLst xmlns:p="http://schemas.openxmlformats.org/presentationml/2006/main">
  <p:tag name="PA" val="v5.2.8"/>
</p:tagLst>
</file>

<file path=ppt/tags/tag926.xml><?xml version="1.0" encoding="utf-8"?>
<p:tagLst xmlns:p="http://schemas.openxmlformats.org/presentationml/2006/main">
  <p:tag name="PA" val="v5.2.8"/>
</p:tagLst>
</file>

<file path=ppt/tags/tag927.xml><?xml version="1.0" encoding="utf-8"?>
<p:tagLst xmlns:p="http://schemas.openxmlformats.org/presentationml/2006/main">
  <p:tag name="PA" val="v5.2.8"/>
</p:tagLst>
</file>

<file path=ppt/tags/tag928.xml><?xml version="1.0" encoding="utf-8"?>
<p:tagLst xmlns:p="http://schemas.openxmlformats.org/presentationml/2006/main">
  <p:tag name="PA" val="v5.2.8"/>
</p:tagLst>
</file>

<file path=ppt/tags/tag929.xml><?xml version="1.0" encoding="utf-8"?>
<p:tagLst xmlns:p="http://schemas.openxmlformats.org/presentationml/2006/main">
  <p:tag name="PA" val="v5.2.8"/>
</p:tagLst>
</file>

<file path=ppt/tags/tag93.xml><?xml version="1.0" encoding="utf-8"?>
<p:tagLst xmlns:p="http://schemas.openxmlformats.org/presentationml/2006/main">
  <p:tag name="PA" val="v5.2.8"/>
</p:tagLst>
</file>

<file path=ppt/tags/tag930.xml><?xml version="1.0" encoding="utf-8"?>
<p:tagLst xmlns:p="http://schemas.openxmlformats.org/presentationml/2006/main">
  <p:tag name="PA" val="v5.2.8"/>
</p:tagLst>
</file>

<file path=ppt/tags/tag931.xml><?xml version="1.0" encoding="utf-8"?>
<p:tagLst xmlns:p="http://schemas.openxmlformats.org/presentationml/2006/main">
  <p:tag name="PA" val="v5.2.8"/>
</p:tagLst>
</file>

<file path=ppt/tags/tag932.xml><?xml version="1.0" encoding="utf-8"?>
<p:tagLst xmlns:p="http://schemas.openxmlformats.org/presentationml/2006/main">
  <p:tag name="PA" val="v5.2.8"/>
</p:tagLst>
</file>

<file path=ppt/tags/tag933.xml><?xml version="1.0" encoding="utf-8"?>
<p:tagLst xmlns:p="http://schemas.openxmlformats.org/presentationml/2006/main">
  <p:tag name="PA" val="v5.2.8"/>
</p:tagLst>
</file>

<file path=ppt/tags/tag934.xml><?xml version="1.0" encoding="utf-8"?>
<p:tagLst xmlns:p="http://schemas.openxmlformats.org/presentationml/2006/main">
  <p:tag name="PA" val="v5.2.8"/>
</p:tagLst>
</file>

<file path=ppt/tags/tag935.xml><?xml version="1.0" encoding="utf-8"?>
<p:tagLst xmlns:p="http://schemas.openxmlformats.org/presentationml/2006/main">
  <p:tag name="PA" val="v5.2.8"/>
</p:tagLst>
</file>

<file path=ppt/tags/tag936.xml><?xml version="1.0" encoding="utf-8"?>
<p:tagLst xmlns:p="http://schemas.openxmlformats.org/presentationml/2006/main">
  <p:tag name="PA" val="v5.2.8"/>
</p:tagLst>
</file>

<file path=ppt/tags/tag937.xml><?xml version="1.0" encoding="utf-8"?>
<p:tagLst xmlns:p="http://schemas.openxmlformats.org/presentationml/2006/main">
  <p:tag name="PA" val="v5.2.8"/>
</p:tagLst>
</file>

<file path=ppt/tags/tag938.xml><?xml version="1.0" encoding="utf-8"?>
<p:tagLst xmlns:p="http://schemas.openxmlformats.org/presentationml/2006/main">
  <p:tag name="PA" val="v5.2.8"/>
</p:tagLst>
</file>

<file path=ppt/tags/tag939.xml><?xml version="1.0" encoding="utf-8"?>
<p:tagLst xmlns:p="http://schemas.openxmlformats.org/presentationml/2006/main">
  <p:tag name="PA" val="v5.2.8"/>
</p:tagLst>
</file>

<file path=ppt/tags/tag94.xml><?xml version="1.0" encoding="utf-8"?>
<p:tagLst xmlns:p="http://schemas.openxmlformats.org/presentationml/2006/main">
  <p:tag name="PA" val="v5.2.8"/>
</p:tagLst>
</file>

<file path=ppt/tags/tag940.xml><?xml version="1.0" encoding="utf-8"?>
<p:tagLst xmlns:p="http://schemas.openxmlformats.org/presentationml/2006/main">
  <p:tag name="PA" val="v5.2.8"/>
</p:tagLst>
</file>

<file path=ppt/tags/tag941.xml><?xml version="1.0" encoding="utf-8"?>
<p:tagLst xmlns:p="http://schemas.openxmlformats.org/presentationml/2006/main">
  <p:tag name="PA" val="v5.2.8"/>
</p:tagLst>
</file>

<file path=ppt/tags/tag942.xml><?xml version="1.0" encoding="utf-8"?>
<p:tagLst xmlns:p="http://schemas.openxmlformats.org/presentationml/2006/main">
  <p:tag name="PA" val="v5.2.8"/>
</p:tagLst>
</file>

<file path=ppt/tags/tag943.xml><?xml version="1.0" encoding="utf-8"?>
<p:tagLst xmlns:p="http://schemas.openxmlformats.org/presentationml/2006/main">
  <p:tag name="PA" val="v5.2.8"/>
</p:tagLst>
</file>

<file path=ppt/tags/tag944.xml><?xml version="1.0" encoding="utf-8"?>
<p:tagLst xmlns:p="http://schemas.openxmlformats.org/presentationml/2006/main">
  <p:tag name="PA" val="v5.2.8"/>
</p:tagLst>
</file>

<file path=ppt/tags/tag945.xml><?xml version="1.0" encoding="utf-8"?>
<p:tagLst xmlns:p="http://schemas.openxmlformats.org/presentationml/2006/main">
  <p:tag name="PA" val="v5.2.8"/>
</p:tagLst>
</file>

<file path=ppt/tags/tag946.xml><?xml version="1.0" encoding="utf-8"?>
<p:tagLst xmlns:p="http://schemas.openxmlformats.org/presentationml/2006/main">
  <p:tag name="PA" val="v5.2.8"/>
</p:tagLst>
</file>

<file path=ppt/tags/tag947.xml><?xml version="1.0" encoding="utf-8"?>
<p:tagLst xmlns:p="http://schemas.openxmlformats.org/presentationml/2006/main">
  <p:tag name="PA" val="v5.2.8"/>
</p:tagLst>
</file>

<file path=ppt/tags/tag948.xml><?xml version="1.0" encoding="utf-8"?>
<p:tagLst xmlns:p="http://schemas.openxmlformats.org/presentationml/2006/main">
  <p:tag name="PA" val="v5.2.8"/>
</p:tagLst>
</file>

<file path=ppt/tags/tag949.xml><?xml version="1.0" encoding="utf-8"?>
<p:tagLst xmlns:p="http://schemas.openxmlformats.org/presentationml/2006/main">
  <p:tag name="PA" val="v5.2.8"/>
</p:tagLst>
</file>

<file path=ppt/tags/tag95.xml><?xml version="1.0" encoding="utf-8"?>
<p:tagLst xmlns:p="http://schemas.openxmlformats.org/presentationml/2006/main">
  <p:tag name="PA" val="v5.2.8"/>
</p:tagLst>
</file>

<file path=ppt/tags/tag950.xml><?xml version="1.0" encoding="utf-8"?>
<p:tagLst xmlns:p="http://schemas.openxmlformats.org/presentationml/2006/main">
  <p:tag name="PA" val="v5.2.8"/>
</p:tagLst>
</file>

<file path=ppt/tags/tag951.xml><?xml version="1.0" encoding="utf-8"?>
<p:tagLst xmlns:p="http://schemas.openxmlformats.org/presentationml/2006/main">
  <p:tag name="PA" val="v5.2.8"/>
</p:tagLst>
</file>

<file path=ppt/tags/tag952.xml><?xml version="1.0" encoding="utf-8"?>
<p:tagLst xmlns:p="http://schemas.openxmlformats.org/presentationml/2006/main">
  <p:tag name="PA" val="v5.2.8"/>
</p:tagLst>
</file>

<file path=ppt/tags/tag953.xml><?xml version="1.0" encoding="utf-8"?>
<p:tagLst xmlns:p="http://schemas.openxmlformats.org/presentationml/2006/main">
  <p:tag name="PA" val="v5.2.8"/>
</p:tagLst>
</file>

<file path=ppt/tags/tag954.xml><?xml version="1.0" encoding="utf-8"?>
<p:tagLst xmlns:p="http://schemas.openxmlformats.org/presentationml/2006/main">
  <p:tag name="PA" val="v5.2.8"/>
</p:tagLst>
</file>

<file path=ppt/tags/tag955.xml><?xml version="1.0" encoding="utf-8"?>
<p:tagLst xmlns:p="http://schemas.openxmlformats.org/presentationml/2006/main">
  <p:tag name="PA" val="v5.2.8"/>
</p:tagLst>
</file>

<file path=ppt/tags/tag956.xml><?xml version="1.0" encoding="utf-8"?>
<p:tagLst xmlns:p="http://schemas.openxmlformats.org/presentationml/2006/main">
  <p:tag name="PA" val="v5.2.8"/>
</p:tagLst>
</file>

<file path=ppt/tags/tag957.xml><?xml version="1.0" encoding="utf-8"?>
<p:tagLst xmlns:p="http://schemas.openxmlformats.org/presentationml/2006/main">
  <p:tag name="PA" val="v5.2.8"/>
</p:tagLst>
</file>

<file path=ppt/tags/tag958.xml><?xml version="1.0" encoding="utf-8"?>
<p:tagLst xmlns:p="http://schemas.openxmlformats.org/presentationml/2006/main">
  <p:tag name="PA" val="v5.2.8"/>
</p:tagLst>
</file>

<file path=ppt/tags/tag959.xml><?xml version="1.0" encoding="utf-8"?>
<p:tagLst xmlns:p="http://schemas.openxmlformats.org/presentationml/2006/main">
  <p:tag name="PA" val="v5.2.8"/>
</p:tagLst>
</file>

<file path=ppt/tags/tag96.xml><?xml version="1.0" encoding="utf-8"?>
<p:tagLst xmlns:p="http://schemas.openxmlformats.org/presentationml/2006/main">
  <p:tag name="PA" val="v5.2.8"/>
</p:tagLst>
</file>

<file path=ppt/tags/tag960.xml><?xml version="1.0" encoding="utf-8"?>
<p:tagLst xmlns:p="http://schemas.openxmlformats.org/presentationml/2006/main">
  <p:tag name="PA" val="v5.2.8"/>
</p:tagLst>
</file>

<file path=ppt/tags/tag961.xml><?xml version="1.0" encoding="utf-8"?>
<p:tagLst xmlns:p="http://schemas.openxmlformats.org/presentationml/2006/main">
  <p:tag name="PA" val="v5.2.8"/>
</p:tagLst>
</file>

<file path=ppt/tags/tag962.xml><?xml version="1.0" encoding="utf-8"?>
<p:tagLst xmlns:p="http://schemas.openxmlformats.org/presentationml/2006/main">
  <p:tag name="PA" val="v5.2.8"/>
</p:tagLst>
</file>

<file path=ppt/tags/tag963.xml><?xml version="1.0" encoding="utf-8"?>
<p:tagLst xmlns:p="http://schemas.openxmlformats.org/presentationml/2006/main">
  <p:tag name="PA" val="v5.2.8"/>
</p:tagLst>
</file>

<file path=ppt/tags/tag964.xml><?xml version="1.0" encoding="utf-8"?>
<p:tagLst xmlns:p="http://schemas.openxmlformats.org/presentationml/2006/main">
  <p:tag name="PA" val="v5.2.8"/>
</p:tagLst>
</file>

<file path=ppt/tags/tag965.xml><?xml version="1.0" encoding="utf-8"?>
<p:tagLst xmlns:p="http://schemas.openxmlformats.org/presentationml/2006/main">
  <p:tag name="PA" val="v5.2.8"/>
</p:tagLst>
</file>

<file path=ppt/tags/tag966.xml><?xml version="1.0" encoding="utf-8"?>
<p:tagLst xmlns:p="http://schemas.openxmlformats.org/presentationml/2006/main">
  <p:tag name="PA" val="v5.2.8"/>
</p:tagLst>
</file>

<file path=ppt/tags/tag967.xml><?xml version="1.0" encoding="utf-8"?>
<p:tagLst xmlns:p="http://schemas.openxmlformats.org/presentationml/2006/main">
  <p:tag name="PA" val="v5.2.8"/>
</p:tagLst>
</file>

<file path=ppt/tags/tag968.xml><?xml version="1.0" encoding="utf-8"?>
<p:tagLst xmlns:p="http://schemas.openxmlformats.org/presentationml/2006/main">
  <p:tag name="PA" val="v5.2.8"/>
</p:tagLst>
</file>

<file path=ppt/tags/tag969.xml><?xml version="1.0" encoding="utf-8"?>
<p:tagLst xmlns:p="http://schemas.openxmlformats.org/presentationml/2006/main">
  <p:tag name="PA" val="v5.2.8"/>
</p:tagLst>
</file>

<file path=ppt/tags/tag97.xml><?xml version="1.0" encoding="utf-8"?>
<p:tagLst xmlns:p="http://schemas.openxmlformats.org/presentationml/2006/main">
  <p:tag name="PA" val="v5.2.8"/>
</p:tagLst>
</file>

<file path=ppt/tags/tag970.xml><?xml version="1.0" encoding="utf-8"?>
<p:tagLst xmlns:p="http://schemas.openxmlformats.org/presentationml/2006/main">
  <p:tag name="PA" val="v5.2.8"/>
</p:tagLst>
</file>

<file path=ppt/tags/tag971.xml><?xml version="1.0" encoding="utf-8"?>
<p:tagLst xmlns:p="http://schemas.openxmlformats.org/presentationml/2006/main">
  <p:tag name="PA" val="v5.2.8"/>
</p:tagLst>
</file>

<file path=ppt/tags/tag972.xml><?xml version="1.0" encoding="utf-8"?>
<p:tagLst xmlns:p="http://schemas.openxmlformats.org/presentationml/2006/main">
  <p:tag name="PA" val="v5.2.8"/>
</p:tagLst>
</file>

<file path=ppt/tags/tag973.xml><?xml version="1.0" encoding="utf-8"?>
<p:tagLst xmlns:p="http://schemas.openxmlformats.org/presentationml/2006/main">
  <p:tag name="PA" val="v5.2.8"/>
</p:tagLst>
</file>

<file path=ppt/tags/tag974.xml><?xml version="1.0" encoding="utf-8"?>
<p:tagLst xmlns:p="http://schemas.openxmlformats.org/presentationml/2006/main">
  <p:tag name="PA" val="v5.2.8"/>
</p:tagLst>
</file>

<file path=ppt/tags/tag975.xml><?xml version="1.0" encoding="utf-8"?>
<p:tagLst xmlns:p="http://schemas.openxmlformats.org/presentationml/2006/main">
  <p:tag name="PA" val="v5.2.8"/>
</p:tagLst>
</file>

<file path=ppt/tags/tag976.xml><?xml version="1.0" encoding="utf-8"?>
<p:tagLst xmlns:p="http://schemas.openxmlformats.org/presentationml/2006/main">
  <p:tag name="PA" val="v5.2.8"/>
</p:tagLst>
</file>

<file path=ppt/tags/tag977.xml><?xml version="1.0" encoding="utf-8"?>
<p:tagLst xmlns:p="http://schemas.openxmlformats.org/presentationml/2006/main">
  <p:tag name="PA" val="v5.2.8"/>
</p:tagLst>
</file>

<file path=ppt/tags/tag978.xml><?xml version="1.0" encoding="utf-8"?>
<p:tagLst xmlns:p="http://schemas.openxmlformats.org/presentationml/2006/main">
  <p:tag name="PA" val="v5.2.8"/>
</p:tagLst>
</file>

<file path=ppt/tags/tag979.xml><?xml version="1.0" encoding="utf-8"?>
<p:tagLst xmlns:p="http://schemas.openxmlformats.org/presentationml/2006/main">
  <p:tag name="PA" val="v5.2.8"/>
</p:tagLst>
</file>

<file path=ppt/tags/tag98.xml><?xml version="1.0" encoding="utf-8"?>
<p:tagLst xmlns:p="http://schemas.openxmlformats.org/presentationml/2006/main">
  <p:tag name="PA" val="v5.2.8"/>
</p:tagLst>
</file>

<file path=ppt/tags/tag980.xml><?xml version="1.0" encoding="utf-8"?>
<p:tagLst xmlns:p="http://schemas.openxmlformats.org/presentationml/2006/main">
  <p:tag name="PA" val="v5.2.8"/>
</p:tagLst>
</file>

<file path=ppt/tags/tag981.xml><?xml version="1.0" encoding="utf-8"?>
<p:tagLst xmlns:p="http://schemas.openxmlformats.org/presentationml/2006/main">
  <p:tag name="PA" val="v5.2.8"/>
</p:tagLst>
</file>

<file path=ppt/tags/tag982.xml><?xml version="1.0" encoding="utf-8"?>
<p:tagLst xmlns:p="http://schemas.openxmlformats.org/presentationml/2006/main">
  <p:tag name="PA" val="v5.2.8"/>
</p:tagLst>
</file>

<file path=ppt/tags/tag983.xml><?xml version="1.0" encoding="utf-8"?>
<p:tagLst xmlns:p="http://schemas.openxmlformats.org/presentationml/2006/main">
  <p:tag name="PA" val="v5.2.8"/>
</p:tagLst>
</file>

<file path=ppt/tags/tag984.xml><?xml version="1.0" encoding="utf-8"?>
<p:tagLst xmlns:p="http://schemas.openxmlformats.org/presentationml/2006/main">
  <p:tag name="PA" val="v5.2.8"/>
</p:tagLst>
</file>

<file path=ppt/tags/tag985.xml><?xml version="1.0" encoding="utf-8"?>
<p:tagLst xmlns:p="http://schemas.openxmlformats.org/presentationml/2006/main">
  <p:tag name="PA" val="v5.2.8"/>
</p:tagLst>
</file>

<file path=ppt/tags/tag986.xml><?xml version="1.0" encoding="utf-8"?>
<p:tagLst xmlns:p="http://schemas.openxmlformats.org/presentationml/2006/main">
  <p:tag name="PA" val="v5.2.8"/>
</p:tagLst>
</file>

<file path=ppt/tags/tag987.xml><?xml version="1.0" encoding="utf-8"?>
<p:tagLst xmlns:p="http://schemas.openxmlformats.org/presentationml/2006/main">
  <p:tag name="PA" val="v5.2.8"/>
</p:tagLst>
</file>

<file path=ppt/tags/tag988.xml><?xml version="1.0" encoding="utf-8"?>
<p:tagLst xmlns:p="http://schemas.openxmlformats.org/presentationml/2006/main">
  <p:tag name="PA" val="v5.2.8"/>
</p:tagLst>
</file>

<file path=ppt/tags/tag989.xml><?xml version="1.0" encoding="utf-8"?>
<p:tagLst xmlns:p="http://schemas.openxmlformats.org/presentationml/2006/main">
  <p:tag name="PA" val="v5.2.8"/>
</p:tagLst>
</file>

<file path=ppt/tags/tag99.xml><?xml version="1.0" encoding="utf-8"?>
<p:tagLst xmlns:p="http://schemas.openxmlformats.org/presentationml/2006/main">
  <p:tag name="PA" val="v5.2.8"/>
</p:tagLst>
</file>

<file path=ppt/tags/tag990.xml><?xml version="1.0" encoding="utf-8"?>
<p:tagLst xmlns:p="http://schemas.openxmlformats.org/presentationml/2006/main">
  <p:tag name="PA" val="v5.2.8"/>
</p:tagLst>
</file>

<file path=ppt/tags/tag991.xml><?xml version="1.0" encoding="utf-8"?>
<p:tagLst xmlns:p="http://schemas.openxmlformats.org/presentationml/2006/main">
  <p:tag name="PA" val="v5.2.8"/>
</p:tagLst>
</file>

<file path=ppt/tags/tag992.xml><?xml version="1.0" encoding="utf-8"?>
<p:tagLst xmlns:p="http://schemas.openxmlformats.org/presentationml/2006/main">
  <p:tag name="PA" val="v5.2.8"/>
</p:tagLst>
</file>

<file path=ppt/tags/tag993.xml><?xml version="1.0" encoding="utf-8"?>
<p:tagLst xmlns:p="http://schemas.openxmlformats.org/presentationml/2006/main">
  <p:tag name="PA" val="v5.2.8"/>
</p:tagLst>
</file>

<file path=ppt/tags/tag994.xml><?xml version="1.0" encoding="utf-8"?>
<p:tagLst xmlns:p="http://schemas.openxmlformats.org/presentationml/2006/main">
  <p:tag name="PA" val="v5.2.8"/>
</p:tagLst>
</file>

<file path=ppt/tags/tag995.xml><?xml version="1.0" encoding="utf-8"?>
<p:tagLst xmlns:p="http://schemas.openxmlformats.org/presentationml/2006/main">
  <p:tag name="PA" val="v5.2.8"/>
</p:tagLst>
</file>

<file path=ppt/tags/tag996.xml><?xml version="1.0" encoding="utf-8"?>
<p:tagLst xmlns:p="http://schemas.openxmlformats.org/presentationml/2006/main">
  <p:tag name="PA" val="v5.2.8"/>
</p:tagLst>
</file>

<file path=ppt/tags/tag997.xml><?xml version="1.0" encoding="utf-8"?>
<p:tagLst xmlns:p="http://schemas.openxmlformats.org/presentationml/2006/main">
  <p:tag name="PA" val="v5.2.8"/>
</p:tagLst>
</file>

<file path=ppt/tags/tag998.xml><?xml version="1.0" encoding="utf-8"?>
<p:tagLst xmlns:p="http://schemas.openxmlformats.org/presentationml/2006/main">
  <p:tag name="PA" val="v5.2.8"/>
</p:tagLst>
</file>

<file path=ppt/tags/tag999.xml><?xml version="1.0" encoding="utf-8"?>
<p:tagLst xmlns:p="http://schemas.openxmlformats.org/presentationml/2006/main">
  <p:tag name="PA" val="v5.2.8"/>
</p:tagLst>
</file>

<file path=ppt/theme/theme1.xml><?xml version="1.0" encoding="utf-8"?>
<a:theme xmlns:a="http://schemas.openxmlformats.org/drawingml/2006/main" name="Office 主题​​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4">
      <a:majorFont>
        <a:latin typeface="Times New Roman"/>
        <a:ea typeface="微软雅黑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4">
      <a:majorFont>
        <a:latin typeface="Times New Roman"/>
        <a:ea typeface="微软雅黑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35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36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37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AFD571B85C64424B90AE347234AF6E3B" ma:contentTypeVersion="8" ma:contentTypeDescription="新建文档。" ma:contentTypeScope="" ma:versionID="b10b085da3d447d73b04097a3d3ddbf7">
  <xsd:schema xmlns:xsd="http://www.w3.org/2001/XMLSchema" xmlns:xs="http://www.w3.org/2001/XMLSchema" xmlns:p="http://schemas.microsoft.com/office/2006/metadata/properties" xmlns:ns3="1014a599-68aa-4f90-b1e8-3ce7f1a66109" targetNamespace="http://schemas.microsoft.com/office/2006/metadata/properties" ma:root="true" ma:fieldsID="292e173eb61b0efb6c8fc0336e58a00e" ns3:_="">
    <xsd:import namespace="1014a599-68aa-4f90-b1e8-3ce7f1a6610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14a599-68aa-4f90-b1e8-3ce7f1a661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2635.xml><?xml version="1.0" encoding="utf-8"?>
<ds:datastoreItem xmlns:ds="http://schemas.openxmlformats.org/officeDocument/2006/customXml" ds:itemID="{8D979B08-9870-4931-99A0-46F04868DCCD}">
  <ds:schemaRefs/>
</ds:datastoreItem>
</file>

<file path=customXml/itemProps2636.xml><?xml version="1.0" encoding="utf-8"?>
<ds:datastoreItem xmlns:ds="http://schemas.openxmlformats.org/officeDocument/2006/customXml" ds:itemID="{084ECA4B-2166-4A75-82AD-D5F31363D88C}">
  <ds:schemaRefs/>
</ds:datastoreItem>
</file>

<file path=customXml/itemProps2637.xml><?xml version="1.0" encoding="utf-8"?>
<ds:datastoreItem xmlns:ds="http://schemas.openxmlformats.org/officeDocument/2006/customXml" ds:itemID="{594DE2D5-84D8-499E-9C27-3F7E9DE148D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637043120006717608</Template>
  <TotalTime>0</TotalTime>
  <Words>13081</Words>
  <Application>WPS 演示</Application>
  <PresentationFormat>宽屏</PresentationFormat>
  <Paragraphs>4309</Paragraphs>
  <Slides>98</Slides>
  <Notes>35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47</vt:i4>
      </vt:variant>
      <vt:variant>
        <vt:lpstr>幻灯片标题</vt:lpstr>
      </vt:variant>
      <vt:variant>
        <vt:i4>98</vt:i4>
      </vt:variant>
    </vt:vector>
  </HeadingPairs>
  <TitlesOfParts>
    <vt:vector size="170" baseType="lpstr">
      <vt:lpstr>Arial</vt:lpstr>
      <vt:lpstr>宋体</vt:lpstr>
      <vt:lpstr>Wingdings</vt:lpstr>
      <vt:lpstr>Songti SC</vt:lpstr>
      <vt:lpstr>Songti SC Black</vt:lpstr>
      <vt:lpstr>微软雅黑</vt:lpstr>
      <vt:lpstr>Times New Roman</vt:lpstr>
      <vt:lpstr>Cambria Math</vt:lpstr>
      <vt:lpstr>黑体</vt:lpstr>
      <vt:lpstr>Arial Unicode MS</vt:lpstr>
      <vt:lpstr>等线</vt:lpstr>
      <vt:lpstr>Times New Roman</vt:lpstr>
      <vt:lpstr>华文中宋</vt:lpstr>
      <vt:lpstr>楷体</vt:lpstr>
      <vt:lpstr>华康简宋</vt:lpstr>
      <vt:lpstr>Comic Sans MS</vt:lpstr>
      <vt:lpstr>楷体_GB2312</vt:lpstr>
      <vt:lpstr>Tahoma</vt:lpstr>
      <vt:lpstr>Symbol</vt:lpstr>
      <vt:lpstr>Comic Sans MS</vt:lpstr>
      <vt:lpstr>新宋体</vt:lpstr>
      <vt:lpstr>BatangChe</vt:lpstr>
      <vt:lpstr>IDAutomationC39XS</vt:lpstr>
      <vt:lpstr>Office 主题​​</vt:lpstr>
      <vt:lpstr>1_Office 主题​​</vt:lpstr>
      <vt:lpstr>Equation.DSMT4</vt:lpstr>
      <vt:lpstr>Equation.3</vt:lpstr>
      <vt:lpstr>Equation.DSMT4</vt:lpstr>
      <vt:lpstr>Equation.3</vt:lpstr>
      <vt:lpstr>Equation.3</vt:lpstr>
      <vt:lpstr>Equation.3</vt:lpstr>
      <vt:lpstr>Equation.DSMT4</vt:lpstr>
      <vt:lpstr>Equation.3</vt:lpstr>
      <vt:lpstr>Equation.3</vt:lpstr>
      <vt:lpstr>Visio.Drawing.11</vt:lpstr>
      <vt:lpstr>Equation.3</vt:lpstr>
      <vt:lpstr>Equation.DSMT4</vt:lpstr>
      <vt:lpstr>Equation.DSMT4</vt:lpstr>
      <vt:lpstr>Equation.DSMT4</vt:lpstr>
      <vt:lpstr>Visio.Drawing.11</vt:lpstr>
      <vt:lpstr>Equation.DSMT4</vt:lpstr>
      <vt:lpstr>Equation.DSMT4</vt:lpstr>
      <vt:lpstr>Equation.DSMT4</vt:lpstr>
      <vt:lpstr>Equation.DSMT4</vt:lpstr>
      <vt:lpstr>Visio.Drawing.11</vt:lpstr>
      <vt:lpstr>Visio.Drawing.11</vt:lpstr>
      <vt:lpstr>Equation.DSMT4</vt:lpstr>
      <vt:lpstr>Equation.DSMT4</vt:lpstr>
      <vt:lpstr>Visio.Drawing.11</vt:lpstr>
      <vt:lpstr>MS_ClipArt_Gallery.2</vt:lpstr>
      <vt:lpstr>Equation.3</vt:lpstr>
      <vt:lpstr>Equation.3</vt:lpstr>
      <vt:lpstr>Equation.3</vt:lpstr>
      <vt:lpstr>Equation.3</vt:lpstr>
      <vt:lpstr>Equation.DSMT4</vt:lpstr>
      <vt:lpstr>Visio.Drawing.11</vt:lpstr>
      <vt:lpstr>MS_ClipArt_Gallery.2</vt:lpstr>
      <vt:lpstr>Visio.Drawing.11</vt:lpstr>
      <vt:lpstr>PBrush</vt:lpstr>
      <vt:lpstr>Paint.Picture</vt:lpstr>
      <vt:lpstr>Equation.DSMT4</vt:lpstr>
      <vt:lpstr>Equation.DSMT4</vt:lpstr>
      <vt:lpstr>Paint.Picture</vt:lpstr>
      <vt:lpstr>Paint.Picture</vt:lpstr>
      <vt:lpstr>Paint.Picture</vt:lpstr>
      <vt:lpstr>Visio.Drawing.11</vt:lpstr>
      <vt:lpstr>Visio.Drawing.11</vt:lpstr>
      <vt:lpstr>Paint.Picture</vt:lpstr>
      <vt:lpstr>Paint.Picture</vt:lpstr>
      <vt:lpstr>Visio.Drawing.11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CT74LS161和CT74LS163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helen liu</dc:creator>
  <cp:lastModifiedBy>鹿浩</cp:lastModifiedBy>
  <cp:revision>413</cp:revision>
  <dcterms:created xsi:type="dcterms:W3CDTF">2019-09-16T14:38:00Z</dcterms:created>
  <dcterms:modified xsi:type="dcterms:W3CDTF">2024-11-10T08:46:50Z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0x010100AFD571B85C64424B90AE347234AF6E3B</vt:lpwstr>
  </property>
  <property fmtid="{D5CDD505-2E9C-101B-9397-08002B2CF9AE}" pid="3" name="ICV">
    <vt:lpwstr>98E349B9F46E4D8AB5BCB885AAC016C4_12</vt:lpwstr>
  </property>
  <property fmtid="{D5CDD505-2E9C-101B-9397-08002B2CF9AE}" pid="4" name="KSOProductBuildVer">
    <vt:lpwstr>2052-12.1.0.18608</vt:lpwstr>
  </property>
</Properties>
</file>